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F9F70-5179-44E3-831B-8231C877B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A68AFA-1B15-4816-B7ED-1BBF454FF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A44BCD-FAEF-4F6D-843B-A9DCC3CB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2161-8BE7-4432-8413-551CAE88E9A8}" type="datetimeFigureOut">
              <a:rPr lang="es-ES" smtClean="0"/>
              <a:t>18/12/2023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BD6E79-C3CB-40CD-A829-BD5C803DF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0E33F3-3F47-48C8-B2CE-83911328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CD88-A87B-41B3-B50F-8718316BEE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91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BEA90-050A-42EB-A482-0442FE08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69B029-FB3A-4549-BD57-9F74EDC2E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0A3A52-A188-4557-A7F3-47480402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2161-8BE7-4432-8413-551CAE88E9A8}" type="datetimeFigureOut">
              <a:rPr lang="es-ES" smtClean="0"/>
              <a:t>18/12/2023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4FB94F-1070-4903-A1FF-6374203D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9C7352-3AF4-4B4D-A48C-2E386585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CD88-A87B-41B3-B50F-8718316BEE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986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C2D802-45FB-4982-ADE9-6D559EA60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C11F36-F763-4906-807E-0D72FD001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8873C4-EA2F-45FE-8D6B-B7B53764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2161-8BE7-4432-8413-551CAE88E9A8}" type="datetimeFigureOut">
              <a:rPr lang="es-ES" smtClean="0"/>
              <a:t>18/12/2023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56246A-49BB-4A50-AD17-411A5A1D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625838-AD38-4FCB-BA09-82D259B6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CD88-A87B-41B3-B50F-8718316BEE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21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90B6B-1C67-4E18-9EA1-0881A522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03059A-BF12-4B2B-B38E-A7644D5E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30C832-8462-4A29-A259-565A99EB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2161-8BE7-4432-8413-551CAE88E9A8}" type="datetimeFigureOut">
              <a:rPr lang="es-ES" smtClean="0"/>
              <a:t>18/12/2023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CB4727-5EFC-4C0E-AB20-F77D3EF4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336B1B-F30B-4C42-9E86-3BD8ECBF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CD88-A87B-41B3-B50F-8718316BEE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88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ED395-3CD8-45DB-B789-DAD75F16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D115E6-FFEC-4987-AA6A-C30AFEAD4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3141EE-EB05-4AE1-98BD-1E462D9A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2161-8BE7-4432-8413-551CAE88E9A8}" type="datetimeFigureOut">
              <a:rPr lang="es-ES" smtClean="0"/>
              <a:t>18/12/2023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34FCA2-E929-44CF-AFE5-8C9695EC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6C7DDE-2E9C-4DF4-9A76-FDF6C69B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CD88-A87B-41B3-B50F-8718316BEE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59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BCE82-37A0-4A1D-84D7-44AF40C5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356EB-D37A-4D6F-AE91-D5B522997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F09E1E-F527-40F6-B935-CDDFAFCBD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202E41-4FDD-4297-BB1F-6E98F1DD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2161-8BE7-4432-8413-551CAE88E9A8}" type="datetimeFigureOut">
              <a:rPr lang="es-ES" smtClean="0"/>
              <a:t>18/12/2023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503838-6C02-4C22-8FB9-6C1A6ADA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FFD72B-6ECD-4F7F-9E5B-638CA206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CD88-A87B-41B3-B50F-8718316BEE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099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526C3-A9D6-49DD-9097-6025CEB3A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61EC76-E7F6-473A-B374-A2C0085DC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5A32E3-809F-438F-96AB-65AD60440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A9D321-2D75-4110-92A1-D564BCDB5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55C1C1-9E8F-41D3-9C32-B0F969B7F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B38D32-327A-40D4-93FF-51E685F7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2161-8BE7-4432-8413-551CAE88E9A8}" type="datetimeFigureOut">
              <a:rPr lang="es-ES" smtClean="0"/>
              <a:t>18/12/2023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F00BC4-0E1E-493A-8E79-B331814AC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10C647-F4A3-4977-9E30-0D7A8CFC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CD88-A87B-41B3-B50F-8718316BEE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940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48FB7-5D46-4F8D-9E05-E982ABF4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E3A252-4A76-4DF9-A713-D4F679E63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2161-8BE7-4432-8413-551CAE88E9A8}" type="datetimeFigureOut">
              <a:rPr lang="es-ES" smtClean="0"/>
              <a:t>18/12/2023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3B83B9-8B89-420D-B61B-A8E035D9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2BB37B-9393-4812-8482-11DE2EE0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CD88-A87B-41B3-B50F-8718316BEE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877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1A13E9-609A-4A78-9EDD-3099BD7E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2161-8BE7-4432-8413-551CAE88E9A8}" type="datetimeFigureOut">
              <a:rPr lang="es-ES" smtClean="0"/>
              <a:t>18/12/2023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D55C84-7D3A-45B9-98A0-657F8CFE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72FF52-CD14-4C7F-AB47-C36DA22E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CD88-A87B-41B3-B50F-8718316BEE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95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216A1-3E78-40C5-B575-55C7C222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4B784C-33EB-45E9-96CA-4A66FE27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10D54C-559E-4032-99C8-435DEE0A0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87CED6-773C-4A0B-9F83-55F74267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2161-8BE7-4432-8413-551CAE88E9A8}" type="datetimeFigureOut">
              <a:rPr lang="es-ES" smtClean="0"/>
              <a:t>18/12/2023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5D022E-E7E6-4A59-9457-184C4032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732A26-E679-493A-91D9-BD2BB3EA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CD88-A87B-41B3-B50F-8718316BEE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46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2BF8E-78C6-40E3-8B7C-34AA5A7F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84E321-866C-4F32-9F09-05B23CD7D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680D71-7710-4201-ADD7-29C279693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FC14A6-CDD9-4711-9FBF-31542BF4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2161-8BE7-4432-8413-551CAE88E9A8}" type="datetimeFigureOut">
              <a:rPr lang="es-ES" smtClean="0"/>
              <a:t>18/12/2023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2FAAEE-68C0-47A4-B1DA-7D92DA53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7CE108-D282-4264-84E4-C2A6F8927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CD88-A87B-41B3-B50F-8718316BEE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541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D7830A-6993-450F-A217-2F5B66EA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394A32-3CCE-46D1-ADF0-CCC48BB88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004921-DFF0-47B3-9095-8CF6B63AA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02161-8BE7-4432-8413-551CAE88E9A8}" type="datetimeFigureOut">
              <a:rPr lang="es-ES" smtClean="0"/>
              <a:t>18/12/2023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0AA29D-D691-42BC-8A74-D22F74F45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A86935-9AE6-4C37-BEA8-9A53F09CC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ECD88-A87B-41B3-B50F-8718316BEE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340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AD76D-91FE-4E56-BBA0-3529FB0A1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s-ES" sz="44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TRABAJO PARA EL PRIMER TRIMESTRE DE LA ASIGNATURA DE DESARROLLO EN ENTORNO CLIENTE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0455E3-229F-46ED-9472-11CBFEDB9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76404"/>
          </a:xfrm>
        </p:spPr>
        <p:txBody>
          <a:bodyPr/>
          <a:lstStyle/>
          <a:p>
            <a:r>
              <a:rPr lang="es-ES" sz="1800" spc="75" dirty="0">
                <a:solidFill>
                  <a:srgbClr val="5A5A5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ESTIMULADOR DE REFLEJOS MECÁNICOS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3945544-9283-4D3F-989F-82B7D2309119}"/>
              </a:ext>
            </a:extLst>
          </p:cNvPr>
          <p:cNvSpPr txBox="1"/>
          <p:nvPr/>
        </p:nvSpPr>
        <p:spPr>
          <a:xfrm>
            <a:off x="1524000" y="4812307"/>
            <a:ext cx="492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AUTOR: Moyano Fajardo, Daniel</a:t>
            </a:r>
          </a:p>
          <a:p>
            <a:r>
              <a:rPr lang="es-ES" dirty="0"/>
              <a:t>DNI: 05964807X</a:t>
            </a:r>
          </a:p>
          <a:p>
            <a:r>
              <a:rPr lang="es-ES" dirty="0"/>
              <a:t>ASIGNATURA: DESARROLLO EN ENTORNO CLIENTE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0EBE2DF-AD50-4842-85C4-CCE3C721607E}"/>
              </a:ext>
            </a:extLst>
          </p:cNvPr>
          <p:cNvSpPr txBox="1"/>
          <p:nvPr/>
        </p:nvSpPr>
        <p:spPr>
          <a:xfrm>
            <a:off x="7251032" y="5427860"/>
            <a:ext cx="3416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En Madrid, a día 18 de Diciembre de 2023</a:t>
            </a:r>
          </a:p>
        </p:txBody>
      </p:sp>
    </p:spTree>
    <p:extLst>
      <p:ext uri="{BB962C8B-B14F-4D97-AF65-F5344CB8AC3E}">
        <p14:creationId xmlns:p14="http://schemas.microsoft.com/office/powerpoint/2010/main" val="1371432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324 L 0 -0.20694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1E43D-14BF-42B7-BE0C-61BD42B6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SUPER HOT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9E026D-727B-4835-9204-2E1D47769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65883"/>
          </a:xfrm>
        </p:spPr>
        <p:txBody>
          <a:bodyPr>
            <a:normAutofit fontScale="70000" lnSpcReduction="2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¿Qué es Super Hot?</a:t>
            </a:r>
          </a:p>
          <a:p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DB708DB-D5C9-4096-9CFF-C1F21DC03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65883"/>
          </a:xfrm>
        </p:spPr>
        <p:txBody>
          <a:bodyPr>
            <a:normAutofit fontScale="70000" lnSpcReduction="20000"/>
          </a:bodyPr>
          <a:lstStyle/>
          <a:p>
            <a:r>
              <a:rPr lang="es-ES" dirty="0">
                <a:solidFill>
                  <a:srgbClr val="FF0000"/>
                </a:solidFill>
              </a:rPr>
              <a:t>Es el segundo </a:t>
            </a:r>
            <a:r>
              <a:rPr lang="es-ES" dirty="0" err="1">
                <a:solidFill>
                  <a:srgbClr val="FF0000"/>
                </a:solidFill>
              </a:rPr>
              <a:t>Shooter</a:t>
            </a:r>
            <a:r>
              <a:rPr lang="es-ES" dirty="0">
                <a:solidFill>
                  <a:srgbClr val="FF0000"/>
                </a:solidFill>
              </a:rPr>
              <a:t> independiente más innovador que he jugado en años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D24076AC-87D2-4B65-8D44-4478AA4768A2}"/>
              </a:ext>
            </a:extLst>
          </p:cNvPr>
          <p:cNvSpPr txBox="1">
            <a:spLocks/>
          </p:cNvSpPr>
          <p:nvPr/>
        </p:nvSpPr>
        <p:spPr>
          <a:xfrm>
            <a:off x="838200" y="2364887"/>
            <a:ext cx="5181600" cy="565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rgbClr val="FF0000"/>
                </a:solidFill>
              </a:rPr>
              <a:t>¿Qué lo hace especial?</a:t>
            </a:r>
          </a:p>
          <a:p>
            <a:endParaRPr lang="es-ES" dirty="0"/>
          </a:p>
        </p:txBody>
      </p:sp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B0A98FFA-DCEE-441F-B41D-D039A58D48EC}"/>
              </a:ext>
            </a:extLst>
          </p:cNvPr>
          <p:cNvSpPr txBox="1">
            <a:spLocks/>
          </p:cNvSpPr>
          <p:nvPr/>
        </p:nvSpPr>
        <p:spPr>
          <a:xfrm>
            <a:off x="6172200" y="2364887"/>
            <a:ext cx="5181600" cy="9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rgbClr val="FF0000"/>
                </a:solidFill>
              </a:rPr>
              <a:t>Mecánicas innovadoras y muy icónicas</a:t>
            </a:r>
          </a:p>
          <a:p>
            <a:r>
              <a:rPr lang="es-ES" sz="2000" dirty="0">
                <a:solidFill>
                  <a:srgbClr val="FF0000"/>
                </a:solidFill>
              </a:rPr>
              <a:t>Un fuerte mensaje social</a:t>
            </a:r>
          </a:p>
        </p:txBody>
      </p:sp>
      <p:sp>
        <p:nvSpPr>
          <p:cNvPr id="8" name="Marcador de contenido 4">
            <a:extLst>
              <a:ext uri="{FF2B5EF4-FFF2-40B4-BE49-F238E27FC236}">
                <a16:creationId xmlns:a16="http://schemas.microsoft.com/office/drawing/2014/main" id="{20E32776-3134-4DD1-B3BA-6C6B1EB944EF}"/>
              </a:ext>
            </a:extLst>
          </p:cNvPr>
          <p:cNvSpPr txBox="1">
            <a:spLocks/>
          </p:cNvSpPr>
          <p:nvPr/>
        </p:nvSpPr>
        <p:spPr>
          <a:xfrm>
            <a:off x="6172200" y="3146058"/>
            <a:ext cx="5181600" cy="959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>
                <a:solidFill>
                  <a:srgbClr val="FF0000"/>
                </a:solidFill>
              </a:rPr>
              <a:t>Una increíble interfaz de usuario y mucho contenido adicional para mejorar la </a:t>
            </a:r>
            <a:br>
              <a:rPr lang="es-ES" sz="2000" dirty="0">
                <a:solidFill>
                  <a:srgbClr val="FF0000"/>
                </a:solidFill>
              </a:rPr>
            </a:br>
            <a:r>
              <a:rPr lang="es-ES" sz="2000" dirty="0">
                <a:solidFill>
                  <a:srgbClr val="FF0000"/>
                </a:solidFill>
              </a:rPr>
              <a:t>experiencia</a:t>
            </a:r>
          </a:p>
        </p:txBody>
      </p:sp>
    </p:spTree>
    <p:extLst>
      <p:ext uri="{BB962C8B-B14F-4D97-AF65-F5344CB8AC3E}">
        <p14:creationId xmlns:p14="http://schemas.microsoft.com/office/powerpoint/2010/main" val="2660815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72800000">
                                      <p:cBhvr>
                                        <p:cTn id="22" dur="1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  <p:bldP spid="5" grpId="1" build="p"/>
      <p:bldP spid="6" grpId="0"/>
      <p:bldP spid="6" grpId="1"/>
      <p:bldP spid="7" grpId="0" uiExpand="1" build="p"/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FADC579-7965-478F-9A1A-C1941594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¿De qué va esto?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EABF163-970E-4C39-9A79-1DF04CBE9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55518" cy="435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487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25210-BBD1-4A05-8491-E7BE54B5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Primera 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971DCD-FB14-4655-9DBC-10B929505B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TreeDude.exe</a:t>
            </a:r>
          </a:p>
        </p:txBody>
      </p:sp>
      <p:sp>
        <p:nvSpPr>
          <p:cNvPr id="4" name="iddle">
            <a:extLst>
              <a:ext uri="{FF2B5EF4-FFF2-40B4-BE49-F238E27FC236}">
                <a16:creationId xmlns:a16="http://schemas.microsoft.com/office/drawing/2014/main" id="{F8313335-7D28-4248-9A21-A5C76E828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099" y="1556239"/>
            <a:ext cx="4703886" cy="4554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4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###</a:t>
            </a:r>
            <a:endParaRPr lang="es-ES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4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#####[     ]</a:t>
            </a:r>
            <a:endParaRPr lang="es-ES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4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_|- -|_  |</a:t>
            </a:r>
            <a:endParaRPr lang="es-ES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4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  \__/  \|</a:t>
            </a:r>
            <a:endParaRPr lang="es-ES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4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|_______| |</a:t>
            </a:r>
            <a:endParaRPr lang="es-ES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4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|___|___|</a:t>
            </a:r>
            <a:endParaRPr lang="es-ES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  <p:sp>
        <p:nvSpPr>
          <p:cNvPr id="5" name="cut">
            <a:extLst>
              <a:ext uri="{FF2B5EF4-FFF2-40B4-BE49-F238E27FC236}">
                <a16:creationId xmlns:a16="http://schemas.microsoft.com/office/drawing/2014/main" id="{9144E200-B565-4321-A798-B111E5A04FC7}"/>
              </a:ext>
            </a:extLst>
          </p:cNvPr>
          <p:cNvSpPr txBox="1">
            <a:spLocks/>
          </p:cNvSpPr>
          <p:nvPr/>
        </p:nvSpPr>
        <p:spPr>
          <a:xfrm>
            <a:off x="5389686" y="1556239"/>
            <a:ext cx="5292969" cy="455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4000" dirty="0">
                <a:solidFill>
                  <a:srgbClr val="6A9955"/>
                </a:solidFill>
                <a:latin typeface="Consolas" panose="020B0609020204030204" pitchFamily="49" charset="0"/>
              </a:rPr>
              <a:t>      </a:t>
            </a:r>
            <a:r>
              <a:rPr lang="es-ES" sz="4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###</a:t>
            </a:r>
            <a:endParaRPr lang="es-ES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    </a:t>
            </a:r>
            <a:r>
              <a:rPr lang="es-ES" sz="4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#####</a:t>
            </a:r>
            <a:endParaRPr lang="es-ES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   </a:t>
            </a:r>
            <a:r>
              <a:rPr lang="es-ES" sz="4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_|o </a:t>
            </a:r>
            <a:r>
              <a:rPr lang="es-ES" sz="4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s-ES" sz="4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|_</a:t>
            </a:r>
            <a:endParaRPr lang="es-ES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s-ES" sz="4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  \__/  \\</a:t>
            </a:r>
            <a:endParaRPr lang="es-ES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s-ES" sz="4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|___   ----===</a:t>
            </a:r>
            <a:endParaRPr lang="es-ES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ES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s-ES" sz="4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|___|___|</a:t>
            </a:r>
            <a:endParaRPr lang="es-ES" sz="4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E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7878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xit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" presetClass="exit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000"/>
                            </p:stCondLst>
                            <p:childTnLst>
                              <p:par>
                                <p:cTn id="104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00"/>
                            </p:stCondLst>
                            <p:childTnLst>
                              <p:par>
                                <p:cTn id="110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4" grpId="1" build="p"/>
      <p:bldP spid="4" grpId="2" build="allAtOnce"/>
      <p:bldP spid="4" grpId="3" build="p"/>
      <p:bldP spid="4" grpId="4" build="allAtOnce"/>
      <p:bldP spid="4" grpId="5" build="p"/>
      <p:bldP spid="5" grpId="0"/>
      <p:bldP spid="5" grpId="1"/>
      <p:bldP spid="5" grpId="2"/>
      <p:bldP spid="5" grpId="3"/>
      <p:bldP spid="5" grpId="4"/>
      <p:bldP spid="5" grpId="5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135</Words>
  <Application>Microsoft Office PowerPoint</Application>
  <PresentationFormat>Panorámica</PresentationFormat>
  <Paragraphs>28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de Office</vt:lpstr>
      <vt:lpstr>TRABAJO PARA EL PRIMER TRIMESTRE DE LA ASIGNATURA DE DESARROLLO EN ENTORNO CLIENTE</vt:lpstr>
      <vt:lpstr>SUPER HOT</vt:lpstr>
      <vt:lpstr>¿De qué va esto?</vt:lpstr>
      <vt:lpstr>Primera evaluación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PARA EL PRIMER TRIMESTRE DE LA ASIGNATURA DE DESARROLLO EN ENTORNO CLIENTE</dc:title>
  <dc:creator>DANIEL MOYANO FAJARDO</dc:creator>
  <cp:lastModifiedBy>DANIEL MOYANO FAJARDO</cp:lastModifiedBy>
  <cp:revision>7</cp:revision>
  <dcterms:created xsi:type="dcterms:W3CDTF">2023-12-18T19:52:00Z</dcterms:created>
  <dcterms:modified xsi:type="dcterms:W3CDTF">2023-12-18T20:46:03Z</dcterms:modified>
</cp:coreProperties>
</file>