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3505487-D583-4DB4-8C19-63DB89D191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modulo1_Analisis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456C731-2CD2-4DE3-916A-1274B1C2E7D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02/11/2022 08:04:24 p. m.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" id="2" name="slide2">
            <a:extLst>
              <a:ext uri="{FF2B5EF4-FFF2-40B4-BE49-F238E27FC236}">
                <a16:creationId xmlns:a16="http://schemas.microsoft.com/office/drawing/2014/main" id="{C7107FED-E47B-4606-A6F6-03DE121F2C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6"/>
            <a:ext cx="12192000" cy="68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2" id="3" name="slide3">
            <a:extLst>
              <a:ext uri="{FF2B5EF4-FFF2-40B4-BE49-F238E27FC236}">
                <a16:creationId xmlns:a16="http://schemas.microsoft.com/office/drawing/2014/main" id="{7E9504C7-4989-43C6-872E-7E9810CDAE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27" y="0"/>
            <a:ext cx="815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3" id="4" name="slide4">
            <a:extLst>
              <a:ext uri="{FF2B5EF4-FFF2-40B4-BE49-F238E27FC236}">
                <a16:creationId xmlns:a16="http://schemas.microsoft.com/office/drawing/2014/main" id="{E9ADF0A6-3D1B-4990-A8A9-FA902B980D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258" y="0"/>
            <a:ext cx="993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4" id="5" name="slide5">
            <a:extLst>
              <a:ext uri="{FF2B5EF4-FFF2-40B4-BE49-F238E27FC236}">
                <a16:creationId xmlns:a16="http://schemas.microsoft.com/office/drawing/2014/main" id="{0F51D523-B74C-46F8-828F-194D3D3CFF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627" y="0"/>
            <a:ext cx="756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F4623F7D-23F7-4CCE-AC95-6C6325E6C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2022-11-03T02:04:24Z</dcterms:created>
  <dcterms:modified xsi:type="dcterms:W3CDTF">2022-11-03T02:04:24Z</dcterms:modified>
</cp:coreProperties>
</file>