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notesSlides/notesSlide10.xml" ContentType="application/vnd.openxmlformats-officedocument.presentationml.notesSlide+xml"/>
  <Override PartName="/ppt/tags/tag2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3.xml" ContentType="application/vnd.openxmlformats-officedocument.presentationml.tags+xml"/>
  <Override PartName="/ppt/notesSlides/notesSlide13.xml" ContentType="application/vnd.openxmlformats-officedocument.presentationml.notesSlide+xml"/>
  <Override PartName="/ppt/tags/tag4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4"/>
  </p:notesMasterIdLst>
  <p:handoutMasterIdLst>
    <p:handoutMasterId r:id="rId45"/>
  </p:handoutMasterIdLst>
  <p:sldIdLst>
    <p:sldId id="899" r:id="rId5"/>
    <p:sldId id="1016" r:id="rId6"/>
    <p:sldId id="1017" r:id="rId7"/>
    <p:sldId id="1018" r:id="rId8"/>
    <p:sldId id="1019" r:id="rId9"/>
    <p:sldId id="1020" r:id="rId10"/>
    <p:sldId id="1021" r:id="rId11"/>
    <p:sldId id="1022" r:id="rId12"/>
    <p:sldId id="1023" r:id="rId13"/>
    <p:sldId id="1024" r:id="rId14"/>
    <p:sldId id="1052" r:id="rId15"/>
    <p:sldId id="1053" r:id="rId16"/>
    <p:sldId id="1054" r:id="rId17"/>
    <p:sldId id="1055" r:id="rId18"/>
    <p:sldId id="1056" r:id="rId19"/>
    <p:sldId id="1027" r:id="rId20"/>
    <p:sldId id="1028" r:id="rId21"/>
    <p:sldId id="1057" r:id="rId22"/>
    <p:sldId id="1058" r:id="rId23"/>
    <p:sldId id="1059" r:id="rId24"/>
    <p:sldId id="1060" r:id="rId25"/>
    <p:sldId id="1061" r:id="rId26"/>
    <p:sldId id="1062" r:id="rId27"/>
    <p:sldId id="1063" r:id="rId28"/>
    <p:sldId id="1036" r:id="rId29"/>
    <p:sldId id="1037" r:id="rId30"/>
    <p:sldId id="1038" r:id="rId31"/>
    <p:sldId id="1039" r:id="rId32"/>
    <p:sldId id="1040" r:id="rId33"/>
    <p:sldId id="1064" r:id="rId34"/>
    <p:sldId id="1066" r:id="rId35"/>
    <p:sldId id="1067" r:id="rId36"/>
    <p:sldId id="1068" r:id="rId37"/>
    <p:sldId id="1069" r:id="rId38"/>
    <p:sldId id="1070" r:id="rId39"/>
    <p:sldId id="1048" r:id="rId40"/>
    <p:sldId id="1071" r:id="rId41"/>
    <p:sldId id="1065" r:id="rId42"/>
    <p:sldId id="1050" r:id="rId43"/>
  </p:sldIdLst>
  <p:sldSz cx="12188825" cy="6858000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36">
          <p15:clr>
            <a:srgbClr val="A4A3A4"/>
          </p15:clr>
        </p15:guide>
        <p15:guide id="3" pos="7307">
          <p15:clr>
            <a:srgbClr val="A4A3A4"/>
          </p15:clr>
        </p15:guide>
        <p15:guide id="4" pos="384">
          <p15:clr>
            <a:srgbClr val="A4A3A4"/>
          </p15:clr>
        </p15:guide>
        <p15:guide id="5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Xilinx" initials="X" lastIdx="43" clrIdx="0"/>
  <p:cmAuthor id="1" name="Jennifer Lockhart" initials="JL" lastIdx="3" clrIdx="1"/>
  <p:cmAuthor id="2" name="Bielby" initials="T" lastIdx="106" clrIdx="2"/>
  <p:cmAuthor id="3" name="glaser" initials="g" lastIdx="7" clrIdx="3"/>
  <p:cmAuthor id="4" name="Intersil Corporate Template" initials="SV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446A"/>
    <a:srgbClr val="965B8E"/>
    <a:srgbClr val="7B4B88"/>
    <a:srgbClr val="E9EEF1"/>
    <a:srgbClr val="91B800"/>
    <a:srgbClr val="CA1D10"/>
    <a:srgbClr val="E06262"/>
    <a:srgbClr val="CF7373"/>
    <a:srgbClr val="C1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0031" autoAdjust="0"/>
    <p:restoredTop sz="88448" autoAdjust="0"/>
  </p:normalViewPr>
  <p:slideViewPr>
    <p:cSldViewPr snapToGrid="0" showGuides="1">
      <p:cViewPr varScale="1">
        <p:scale>
          <a:sx n="70" d="100"/>
          <a:sy n="70" d="100"/>
        </p:scale>
        <p:origin x="1290" y="54"/>
      </p:cViewPr>
      <p:guideLst>
        <p:guide orient="horz" pos="2160"/>
        <p:guide orient="horz" pos="836"/>
        <p:guide pos="7307"/>
        <p:guide pos="384"/>
        <p:guide pos="384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976"/>
    </p:cViewPr>
  </p:sorterViewPr>
  <p:notesViewPr>
    <p:cSldViewPr snapToGrid="0">
      <p:cViewPr varScale="1">
        <p:scale>
          <a:sx n="47" d="100"/>
          <a:sy n="47" d="100"/>
        </p:scale>
        <p:origin x="-2304" y="-8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5/10/relationships/revisionInfo" Target="revisionInfo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7" y="9120190"/>
            <a:ext cx="3170237" cy="479425"/>
          </a:xfrm>
          <a:prstGeom prst="rect">
            <a:avLst/>
          </a:prstGeom>
        </p:spPr>
        <p:txBody>
          <a:bodyPr vert="horz" lIns="91474" tIns="45737" rIns="91474" bIns="45737" rtlCol="0" anchor="b"/>
          <a:lstStyle>
            <a:lvl1pPr algn="r">
              <a:defRPr sz="1200"/>
            </a:lvl1pPr>
          </a:lstStyle>
          <a:p>
            <a:fld id="{31C9CEC6-6AD2-4F32-A6B2-F8D8783008D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488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97" tIns="48349" rIns="96697" bIns="48349" numCol="1" anchor="t" anchorCtr="0" compatLnSpc="1">
            <a:prstTxWarp prst="textNoShape">
              <a:avLst/>
            </a:prstTxWarp>
          </a:bodyPr>
          <a:lstStyle>
            <a:lvl1pPr algn="l" defTabSz="96714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7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97" tIns="48349" rIns="96697" bIns="48349" numCol="1" anchor="t" anchorCtr="0" compatLnSpc="1">
            <a:prstTxWarp prst="textNoShape">
              <a:avLst/>
            </a:prstTxWarp>
          </a:bodyPr>
          <a:lstStyle>
            <a:lvl1pPr algn="r" defTabSz="96714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19138"/>
            <a:ext cx="6400800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40" y="4560891"/>
            <a:ext cx="5851525" cy="4319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97" tIns="48349" rIns="96697" bIns="483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12019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97" tIns="48349" rIns="96697" bIns="48349" numCol="1" anchor="b" anchorCtr="0" compatLnSpc="1">
            <a:prstTxWarp prst="textNoShape">
              <a:avLst/>
            </a:prstTxWarp>
          </a:bodyPr>
          <a:lstStyle>
            <a:lvl1pPr algn="l" defTabSz="96714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416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</p:spPr>
        <p:txBody>
          <a:bodyPr/>
          <a:lstStyle/>
          <a:p>
            <a:fld id="{364BA6AC-9BD1-4FFF-8EA7-DE790DF7F4F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6037" cy="3598863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3215" y="4562237"/>
            <a:ext cx="5848773" cy="4318873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060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4450" cy="3598863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3425" y="4560889"/>
            <a:ext cx="5848350" cy="4319587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42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4450" cy="3598863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3425" y="4560889"/>
            <a:ext cx="5848350" cy="4319587"/>
          </a:xfrm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6840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4450" cy="3598863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9" y="4560889"/>
            <a:ext cx="5851525" cy="4319587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112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4450" cy="3598863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3425" y="4560889"/>
            <a:ext cx="5848350" cy="4319587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840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4450" cy="3598863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3425" y="4560889"/>
            <a:ext cx="5848350" cy="4319587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152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3038" y="436563"/>
            <a:ext cx="6956425" cy="39147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605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</p:spPr>
        <p:txBody>
          <a:bodyPr/>
          <a:lstStyle/>
          <a:p>
            <a:fld id="{053B9642-59D2-47AA-948A-F4B686474FF0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6038" cy="3598863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3215" y="4560570"/>
            <a:ext cx="5848773" cy="4320540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0694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</p:spPr>
        <p:txBody>
          <a:bodyPr/>
          <a:lstStyle/>
          <a:p>
            <a:fld id="{296AD94F-C9F7-41E3-9F42-3192D90F4FB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How many bit files will be created in this example?  16.  Each configuration will generate 1 full and 3 partial bit files.</a:t>
            </a:r>
          </a:p>
          <a:p>
            <a:pPr eaLnBrk="1" hangingPunct="1"/>
            <a:r>
              <a:rPr lang="en-US" dirty="0"/>
              <a:t>How many unique bit files will be created?  13.  There will be 2 for A3 and 3 for B2, but they will have different names.</a:t>
            </a:r>
          </a:p>
        </p:txBody>
      </p:sp>
    </p:spTree>
    <p:extLst>
      <p:ext uri="{BB962C8B-B14F-4D97-AF65-F5344CB8AC3E}">
        <p14:creationId xmlns:p14="http://schemas.microsoft.com/office/powerpoint/2010/main" val="35460958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3038" y="436563"/>
            <a:ext cx="6956425" cy="39147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218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143375" y="9120190"/>
            <a:ext cx="3170238" cy="479425"/>
          </a:xfrm>
          <a:prstGeom prst="rect">
            <a:avLst/>
          </a:prstGeom>
        </p:spPr>
        <p:txBody>
          <a:bodyPr/>
          <a:lstStyle/>
          <a:p>
            <a:fld id="{D88F9068-F744-47D1-9EC4-AA69222C3A30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476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4450" cy="3598863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9" y="4560889"/>
            <a:ext cx="5851525" cy="4319587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663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143375" y="9120190"/>
            <a:ext cx="3170238" cy="479425"/>
          </a:xfrm>
          <a:prstGeom prst="rect">
            <a:avLst/>
          </a:prstGeom>
        </p:spPr>
        <p:txBody>
          <a:bodyPr/>
          <a:lstStyle/>
          <a:p>
            <a:fld id="{D88F9068-F744-47D1-9EC4-AA69222C3A30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6534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this example design: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/>
              <a:t>config_1.dcp</a:t>
            </a:r>
            <a:r>
              <a:rPr lang="en-US" baseline="0" dirty="0"/>
              <a:t> can be used to create config_1.bit (which is the full design including RM_1a and RM2a), RP_1.bit and RP_2.bit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/>
              <a:t>config_2.dcp can be used to create config_2.bit (with empty modules for the two RPs), and black box versions of RP_1.bit and RP_2.bit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/>
              <a:t>New modules can be loaded in over the black boxes to create new configurations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143375" y="9120190"/>
            <a:ext cx="3170238" cy="479425"/>
          </a:xfrm>
          <a:prstGeom prst="rect">
            <a:avLst/>
          </a:prstGeom>
        </p:spPr>
        <p:txBody>
          <a:bodyPr/>
          <a:lstStyle/>
          <a:p>
            <a:fld id="{D88F9068-F744-47D1-9EC4-AA69222C3A30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1402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3038" y="436563"/>
            <a:ext cx="6956425" cy="39147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78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4450" cy="3598863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9" y="4560889"/>
            <a:ext cx="5851525" cy="4319587"/>
          </a:xfrm>
          <a:noFill/>
          <a:ln/>
        </p:spPr>
        <p:txBody>
          <a:bodyPr/>
          <a:lstStyle/>
          <a:p>
            <a:r>
              <a:rPr lang="en-US"/>
              <a:t>A FPGAs PR region is similar to the stack in a microprocessor.  The FPGA can have many PR regions so it can be much more powerful than a microprocessor for applications switching.</a:t>
            </a:r>
          </a:p>
        </p:txBody>
      </p:sp>
    </p:spTree>
    <p:extLst>
      <p:ext uri="{BB962C8B-B14F-4D97-AF65-F5344CB8AC3E}">
        <p14:creationId xmlns:p14="http://schemas.microsoft.com/office/powerpoint/2010/main" val="3368867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73038" y="436563"/>
            <a:ext cx="6956425" cy="39147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80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3038" y="436563"/>
            <a:ext cx="6956425" cy="3914775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A software-defined radio is an example.</a:t>
            </a:r>
          </a:p>
        </p:txBody>
      </p:sp>
    </p:spTree>
    <p:extLst>
      <p:ext uri="{BB962C8B-B14F-4D97-AF65-F5344CB8AC3E}">
        <p14:creationId xmlns:p14="http://schemas.microsoft.com/office/powerpoint/2010/main" val="2845354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3038" y="436563"/>
            <a:ext cx="6956425" cy="39147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98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375" y="9120190"/>
            <a:ext cx="3170238" cy="479425"/>
          </a:xfrm>
          <a:prstGeom prst="rect">
            <a:avLst/>
          </a:prstGeom>
          <a:ln/>
        </p:spPr>
        <p:txBody>
          <a:bodyPr/>
          <a:lstStyle/>
          <a:p>
            <a:fld id="{05B7F745-8801-4A84-9EFD-AD19EFF622D6}" type="slidenum">
              <a:rPr lang="en-US"/>
              <a:pPr/>
              <a:t>11</a:t>
            </a:fld>
            <a:endParaRPr lang="en-US"/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14375"/>
            <a:ext cx="6361112" cy="3579813"/>
          </a:xfrm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33902"/>
            <a:ext cx="1265238" cy="290513"/>
          </a:xfrm>
        </p:spPr>
        <p:txBody>
          <a:bodyPr/>
          <a:lstStyle/>
          <a:p>
            <a:r>
              <a:rPr lang="en-US" dirty="0"/>
              <a:t>Customer can service</a:t>
            </a:r>
            <a:r>
              <a:rPr lang="en-US" baseline="0" dirty="0"/>
              <a:t> two incoming video data formats in one FPGA, and swap decoding algorithms per port on the fly without disturbing the other port.</a:t>
            </a:r>
          </a:p>
          <a:p>
            <a:r>
              <a:rPr lang="en-US" baseline="0" dirty="0"/>
              <a:t>Hardware was initially released with service for two protocols, but is being updated for expanded service simply by uploading new bit files.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459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4450" cy="3598863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3425" y="4560889"/>
            <a:ext cx="5848350" cy="4319587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83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4450" cy="3598863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9" y="4560889"/>
            <a:ext cx="5851525" cy="4319587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07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cuments and Settings\Jennifer Lockhart\Desktop\Picture2 copy.jpg"/>
          <p:cNvPicPr>
            <a:picLocks noChangeArrowheads="1"/>
          </p:cNvPicPr>
          <p:nvPr userDrawn="1"/>
        </p:nvPicPr>
        <p:blipFill>
          <a:blip r:embed="rId2"/>
          <a:srcRect t="24879"/>
          <a:stretch>
            <a:fillRect/>
          </a:stretch>
        </p:blipFill>
        <p:spPr bwMode="auto">
          <a:xfrm>
            <a:off x="-7940" y="0"/>
            <a:ext cx="12196768" cy="6876288"/>
          </a:xfrm>
          <a:prstGeom prst="rect">
            <a:avLst/>
          </a:prstGeom>
          <a:noFill/>
        </p:spPr>
      </p:pic>
      <p:sp>
        <p:nvSpPr>
          <p:cNvPr id="1946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1987" y="5535557"/>
            <a:ext cx="6627674" cy="6762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None/>
              <a:defRPr 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67217" y="3660720"/>
            <a:ext cx="7099835" cy="11144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All_Programmable_Lock_up.jpg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77366" y="1068534"/>
            <a:ext cx="4340321" cy="1307592"/>
          </a:xfrm>
          <a:prstGeom prst="rect">
            <a:avLst/>
          </a:prstGeom>
        </p:spPr>
      </p:pic>
      <p:sp>
        <p:nvSpPr>
          <p:cNvPr id="9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Copyright 2015 Xilinx</a:t>
            </a:r>
          </a:p>
        </p:txBody>
      </p:sp>
      <p:sp>
        <p:nvSpPr>
          <p:cNvPr id="7" name="Rectangle 11"/>
          <p:cNvSpPr txBox="1">
            <a:spLocks noGrp="1" noChangeArrowheads="1"/>
          </p:cNvSpPr>
          <p:nvPr userDrawn="1"/>
        </p:nvSpPr>
        <p:spPr bwMode="auto">
          <a:xfrm>
            <a:off x="325485" y="6621534"/>
            <a:ext cx="4440237" cy="2301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1000" dirty="0">
                <a:solidFill>
                  <a:schemeClr val="bg2"/>
                </a:solidFill>
                <a:latin typeface="+mj-lt"/>
              </a:rPr>
              <a:t>This material exempt per Department of Commerce license exception TSU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89" y="1600201"/>
            <a:ext cx="10975337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441" y="209550"/>
            <a:ext cx="10969943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Copyright 2015 Xilinx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09443" y="6580444"/>
            <a:ext cx="2143282" cy="2776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PR Intro 11-</a:t>
            </a:r>
            <a:fld id="{060BD193-E118-4B16-863C-C8C12C675E3E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12188825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71"/>
            <a:ext cx="12188825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441" y="209550"/>
            <a:ext cx="10969943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Copyright 2015 Xilinx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09443" y="6580444"/>
            <a:ext cx="2143282" cy="2776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PR Intro 11-</a:t>
            </a:r>
            <a:fld id="{060BD193-E118-4B16-863C-C8C12C675E3E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6"/>
            <a:ext cx="5078677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2953" y="1600206"/>
            <a:ext cx="5135478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Copyright 2015 Xilinx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09443" y="6580444"/>
            <a:ext cx="2143282" cy="2776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PR Intro 11-</a:t>
            </a:r>
            <a:fld id="{060BD193-E118-4B16-863C-C8C12C675E3E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Copyright 2015 Xilinx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09443" y="6580444"/>
            <a:ext cx="2143282" cy="2776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PR Intro 11-</a:t>
            </a:r>
            <a:fld id="{060BD193-E118-4B16-863C-C8C12C675E3E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71"/>
            <a:ext cx="12188825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rrowheads="1"/>
            </p:cNvPicPr>
            <p:nvPr userDrawn="1"/>
          </p:nvPicPr>
          <p:blipFill>
            <a:blip r:embed="rId7" cstate="print"/>
            <a:srcRect/>
            <a:stretch>
              <a:fillRect/>
            </a:stretch>
          </p:blipFill>
          <p:spPr bwMode="invGray">
            <a:xfrm>
              <a:off x="8043576" y="0"/>
              <a:ext cx="1100424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09441" y="209550"/>
            <a:ext cx="1096994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443" y="1600201"/>
            <a:ext cx="10964548" cy="42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09443" y="6580444"/>
            <a:ext cx="2143282" cy="2776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PR Intro 11-</a:t>
            </a:r>
            <a:fld id="{060BD193-E118-4B16-863C-C8C12C675E3E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pic>
        <p:nvPicPr>
          <p:cNvPr id="16" name="Picture 15" descr="All_Programmable_Text_FINAL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13890" y="6624048"/>
            <a:ext cx="3108961" cy="157267"/>
          </a:xfrm>
          <a:prstGeom prst="rect">
            <a:avLst/>
          </a:prstGeom>
        </p:spPr>
      </p:pic>
      <p:sp>
        <p:nvSpPr>
          <p:cNvPr id="1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Copyright 2015 Xilinx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05" r:id="rId2"/>
    <p:sldLayoutId id="2147483948" r:id="rId3"/>
    <p:sldLayoutId id="2147483907" r:id="rId4"/>
    <p:sldLayoutId id="2147483910" r:id="rId5"/>
  </p:sldLayoutIdLst>
  <p:hf hdr="0" dt="0"/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itchFamily="2" charset="2"/>
        <a:buBlip>
          <a:blip r:embed="rId9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>
          <a:xfrm>
            <a:off x="181987" y="5535558"/>
            <a:ext cx="6627674" cy="676275"/>
          </a:xfrm>
        </p:spPr>
        <p:txBody>
          <a:bodyPr/>
          <a:lstStyle/>
          <a:p>
            <a:r>
              <a:rPr lang="en-US" dirty="0" err="1"/>
              <a:t>Zynq</a:t>
            </a:r>
            <a:endParaRPr lang="en-US" dirty="0"/>
          </a:p>
          <a:p>
            <a:r>
              <a:rPr lang="en-US" dirty="0" err="1"/>
              <a:t>Vivado</a:t>
            </a:r>
            <a:r>
              <a:rPr lang="en-US" dirty="0"/>
              <a:t> 2015.2 Version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>
          <a:xfrm>
            <a:off x="167221" y="3660720"/>
            <a:ext cx="7099835" cy="1114425"/>
          </a:xfrm>
        </p:spPr>
        <p:txBody>
          <a:bodyPr/>
          <a:lstStyle/>
          <a:p>
            <a:r>
              <a:rPr lang="en-US" dirty="0"/>
              <a:t>Introduction to Partial Reconfiguration Methodology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Copyright 2015 Xilinx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Board space and resources are limited</a:t>
            </a:r>
          </a:p>
          <a:p>
            <a:pPr lvl="1"/>
            <a:r>
              <a:rPr lang="en-US" dirty="0"/>
              <a:t>Multi-chip solutions consume extra area, cost, and power</a:t>
            </a:r>
          </a:p>
          <a:p>
            <a:endParaRPr lang="en-US" dirty="0"/>
          </a:p>
          <a:p>
            <a:r>
              <a:rPr lang="en-US" dirty="0"/>
              <a:t>Many techniques can be employed to reduce power</a:t>
            </a:r>
          </a:p>
          <a:p>
            <a:pPr lvl="1"/>
            <a:r>
              <a:rPr lang="en-US" dirty="0"/>
              <a:t>Swap out high-power functions for low-power functions when maximum performance is not required</a:t>
            </a:r>
          </a:p>
          <a:p>
            <a:pPr lvl="1"/>
            <a:r>
              <a:rPr lang="en-US" dirty="0"/>
              <a:t>Swap out black boxes for inactive regions</a:t>
            </a:r>
          </a:p>
          <a:p>
            <a:pPr lvl="1"/>
            <a:r>
              <a:rPr lang="en-US" dirty="0"/>
              <a:t>Swap high-power I/O standards for lower-power I/O when specific characteristics are not needed</a:t>
            </a:r>
          </a:p>
          <a:p>
            <a:pPr lvl="1"/>
            <a:r>
              <a:rPr lang="en-US" dirty="0"/>
              <a:t>Time-multiplexing functions will reduce power by reducing amount of configured logic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Reduction Techniques with PR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441" y="1828801"/>
            <a:ext cx="1066522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/>
          <a:lstStyle/>
          <a:p>
            <a:pPr marL="571500" lvl="1" indent="-228600" algn="l">
              <a:spcBef>
                <a:spcPct val="20000"/>
              </a:spcBef>
              <a:buFontTx/>
              <a:buChar char="–"/>
            </a:pPr>
            <a:endParaRPr lang="en-US" sz="2400" dirty="0">
              <a:latin typeface="+mn-l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Copyright 2015 Xilinx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 Intro 11-</a:t>
            </a:r>
            <a:fld id="{060BD193-E118-4B16-863C-C8C12C675E3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Customer Example</a:t>
            </a:r>
            <a:br>
              <a:rPr lang="en-US"/>
            </a:br>
            <a:r>
              <a:rPr lang="en-US" sz="2000" b="0" i="1"/>
              <a:t>Flexible Video Processing</a:t>
            </a:r>
            <a:endParaRPr lang="en-US" sz="3200" b="0" i="1" dirty="0"/>
          </a:p>
        </p:txBody>
      </p:sp>
      <p:sp>
        <p:nvSpPr>
          <p:cNvPr id="51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6"/>
            <a:ext cx="4125119" cy="4525963"/>
          </a:xfrm>
        </p:spPr>
        <p:txBody>
          <a:bodyPr/>
          <a:lstStyle/>
          <a:p>
            <a:r>
              <a:rPr lang="en-US" dirty="0"/>
              <a:t>Swap decoders on the fly</a:t>
            </a:r>
          </a:p>
          <a:p>
            <a:pPr lvl="1"/>
            <a:r>
              <a:rPr lang="en-US" dirty="0"/>
              <a:t>One channel remains up while the other changes</a:t>
            </a:r>
          </a:p>
          <a:p>
            <a:r>
              <a:rPr lang="en-US" dirty="0"/>
              <a:t>Released “flat” version first</a:t>
            </a:r>
          </a:p>
          <a:p>
            <a:pPr lvl="1"/>
            <a:r>
              <a:rPr lang="en-US" dirty="0"/>
              <a:t>Two decoders per channel</a:t>
            </a:r>
          </a:p>
          <a:p>
            <a:r>
              <a:rPr lang="en-US" dirty="0"/>
              <a:t>Expanded functionality without changing hardware</a:t>
            </a:r>
          </a:p>
          <a:p>
            <a:pPr lvl="1"/>
            <a:r>
              <a:rPr lang="en-US" dirty="0"/>
              <a:t>Deployed new </a:t>
            </a:r>
            <a:r>
              <a:rPr lang="en-US" dirty="0" err="1"/>
              <a:t>bitstreams</a:t>
            </a:r>
            <a:r>
              <a:rPr lang="en-US" dirty="0"/>
              <a:t> for more decoders without changing hardware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091260" y="919142"/>
            <a:ext cx="6486525" cy="5514172"/>
            <a:chOff x="5091260" y="919142"/>
            <a:chExt cx="6486525" cy="5514172"/>
          </a:xfrm>
        </p:grpSpPr>
        <p:sp>
          <p:nvSpPr>
            <p:cNvPr id="93" name="Left Arrow 92"/>
            <p:cNvSpPr/>
            <p:nvPr/>
          </p:nvSpPr>
          <p:spPr bwMode="auto">
            <a:xfrm>
              <a:off x="10856694" y="4817554"/>
              <a:ext cx="623621" cy="152400"/>
            </a:xfrm>
            <a:prstGeom prst="leftArrow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4" name="Right Arrow 93"/>
            <p:cNvSpPr/>
            <p:nvPr/>
          </p:nvSpPr>
          <p:spPr bwMode="auto">
            <a:xfrm>
              <a:off x="9914274" y="2141320"/>
              <a:ext cx="1516303" cy="152400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5" name="Right Arrow 94"/>
            <p:cNvSpPr/>
            <p:nvPr/>
          </p:nvSpPr>
          <p:spPr bwMode="auto">
            <a:xfrm>
              <a:off x="9914274" y="1684120"/>
              <a:ext cx="1516303" cy="152400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6" name="Rounded Rectangle 95"/>
            <p:cNvSpPr/>
            <p:nvPr/>
          </p:nvSpPr>
          <p:spPr bwMode="auto">
            <a:xfrm>
              <a:off x="6015165" y="919142"/>
              <a:ext cx="4834300" cy="526694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7" name="Rounded Rectangle 96"/>
            <p:cNvSpPr/>
            <p:nvPr/>
          </p:nvSpPr>
          <p:spPr bwMode="auto">
            <a:xfrm>
              <a:off x="5626936" y="1166370"/>
              <a:ext cx="4834300" cy="526694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8" name="Rounded Rectangle 97"/>
            <p:cNvSpPr/>
            <p:nvPr/>
          </p:nvSpPr>
          <p:spPr bwMode="auto">
            <a:xfrm>
              <a:off x="7462528" y="2709877"/>
              <a:ext cx="2377440" cy="1141172"/>
            </a:xfrm>
            <a:prstGeom prst="round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6358085" y="1933247"/>
              <a:ext cx="514350" cy="4038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0" name="Rectangle 99"/>
            <p:cNvSpPr/>
            <p:nvPr/>
          </p:nvSpPr>
          <p:spPr bwMode="auto">
            <a:xfrm>
              <a:off x="7710635" y="4981247"/>
              <a:ext cx="1828800" cy="685800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7710635" y="4066847"/>
              <a:ext cx="1828800" cy="685800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2" name="Rectangle 101"/>
            <p:cNvSpPr/>
            <p:nvPr/>
          </p:nvSpPr>
          <p:spPr bwMode="auto">
            <a:xfrm>
              <a:off x="7710635" y="3076247"/>
              <a:ext cx="1828800" cy="685800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3" name="Rectangle 102"/>
            <p:cNvSpPr/>
            <p:nvPr/>
          </p:nvSpPr>
          <p:spPr bwMode="auto">
            <a:xfrm>
              <a:off x="7696005" y="1861924"/>
              <a:ext cx="1828800" cy="685800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4" name="Left-Right Arrow 103"/>
            <p:cNvSpPr/>
            <p:nvPr/>
          </p:nvSpPr>
          <p:spPr bwMode="auto">
            <a:xfrm>
              <a:off x="5415110" y="3762047"/>
              <a:ext cx="952500" cy="381000"/>
            </a:xfrm>
            <a:prstGeom prst="left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5" name="TextBox 16"/>
            <p:cNvSpPr txBox="1"/>
            <p:nvPr/>
          </p:nvSpPr>
          <p:spPr>
            <a:xfrm>
              <a:off x="8091635" y="1933247"/>
              <a:ext cx="990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400" b="1" i="1" dirty="0">
                  <a:latin typeface="Arial Narrow" pitchFamily="34" charset="0"/>
                  <a:ea typeface="Batang" pitchFamily="18" charset="-127"/>
                </a:rPr>
                <a:t>Display</a:t>
              </a:r>
            </a:p>
            <a:p>
              <a:r>
                <a:rPr lang="en-US" sz="1400" b="1" i="1" dirty="0">
                  <a:latin typeface="Arial Narrow" pitchFamily="34" charset="0"/>
                  <a:ea typeface="Batang" pitchFamily="18" charset="-127"/>
                </a:rPr>
                <a:t>Output</a:t>
              </a:r>
            </a:p>
          </p:txBody>
        </p:sp>
        <p:sp>
          <p:nvSpPr>
            <p:cNvPr id="106" name="TextBox 17"/>
            <p:cNvSpPr txBox="1"/>
            <p:nvPr/>
          </p:nvSpPr>
          <p:spPr>
            <a:xfrm>
              <a:off x="7710635" y="3152447"/>
              <a:ext cx="1752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400" b="1" i="1" dirty="0">
                  <a:latin typeface="Arial Narrow" pitchFamily="34" charset="0"/>
                  <a:ea typeface="Batang" pitchFamily="18" charset="-127"/>
                </a:rPr>
                <a:t>Decoder</a:t>
              </a:r>
            </a:p>
            <a:p>
              <a:r>
                <a:rPr lang="en-US" sz="1000" b="1" i="1" dirty="0">
                  <a:solidFill>
                    <a:schemeClr val="accent1"/>
                  </a:solidFill>
                  <a:latin typeface="Arial Narrow" pitchFamily="34" charset="0"/>
                  <a:ea typeface="Batang" pitchFamily="18" charset="-127"/>
                </a:rPr>
                <a:t>[MPEG2, DV, VC3, </a:t>
              </a:r>
              <a:r>
                <a:rPr lang="en-US" sz="1000" b="1" i="1" dirty="0" err="1">
                  <a:solidFill>
                    <a:schemeClr val="accent1"/>
                  </a:solidFill>
                  <a:latin typeface="Arial Narrow" pitchFamily="34" charset="0"/>
                  <a:ea typeface="Batang" pitchFamily="18" charset="-127"/>
                </a:rPr>
                <a:t>ProRes</a:t>
              </a:r>
              <a:r>
                <a:rPr lang="en-US" sz="1000" b="1" i="1" dirty="0">
                  <a:solidFill>
                    <a:schemeClr val="accent1"/>
                  </a:solidFill>
                  <a:latin typeface="Arial Narrow" pitchFamily="34" charset="0"/>
                  <a:ea typeface="Batang" pitchFamily="18" charset="-127"/>
                </a:rPr>
                <a:t> 422]</a:t>
              </a:r>
            </a:p>
          </p:txBody>
        </p:sp>
        <p:sp>
          <p:nvSpPr>
            <p:cNvPr id="107" name="TextBox 18"/>
            <p:cNvSpPr txBox="1"/>
            <p:nvPr/>
          </p:nvSpPr>
          <p:spPr>
            <a:xfrm>
              <a:off x="7710635" y="4143047"/>
              <a:ext cx="1752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400" b="1" i="1" dirty="0">
                  <a:latin typeface="Arial Narrow" pitchFamily="34" charset="0"/>
                  <a:ea typeface="Batang" pitchFamily="18" charset="-127"/>
                </a:rPr>
                <a:t>Data Decode Scheduler</a:t>
              </a:r>
            </a:p>
          </p:txBody>
        </p:sp>
        <p:sp>
          <p:nvSpPr>
            <p:cNvPr id="108" name="TextBox 19"/>
            <p:cNvSpPr txBox="1"/>
            <p:nvPr/>
          </p:nvSpPr>
          <p:spPr>
            <a:xfrm>
              <a:off x="7710635" y="5133647"/>
              <a:ext cx="1752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400" b="1" i="1" dirty="0">
                  <a:latin typeface="Arial Narrow" pitchFamily="34" charset="0"/>
                  <a:ea typeface="Batang" pitchFamily="18" charset="-127"/>
                </a:rPr>
                <a:t>Data Input</a:t>
              </a:r>
            </a:p>
          </p:txBody>
        </p:sp>
        <p:sp>
          <p:nvSpPr>
            <p:cNvPr id="109" name="TextBox 20"/>
            <p:cNvSpPr txBox="1"/>
            <p:nvPr/>
          </p:nvSpPr>
          <p:spPr>
            <a:xfrm>
              <a:off x="5729435" y="1476047"/>
              <a:ext cx="1752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200" b="1" i="1" dirty="0">
                  <a:latin typeface="Arial Narrow" pitchFamily="34" charset="0"/>
                  <a:ea typeface="Batang" pitchFamily="18" charset="-127"/>
                </a:rPr>
                <a:t>DDR2 Memory</a:t>
              </a:r>
            </a:p>
            <a:p>
              <a:r>
                <a:rPr lang="en-US" sz="1200" b="1" i="1" dirty="0">
                  <a:latin typeface="Arial Narrow" pitchFamily="34" charset="0"/>
                  <a:ea typeface="Batang" pitchFamily="18" charset="-127"/>
                </a:rPr>
                <a:t>Controller</a:t>
              </a: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5091260" y="2542847"/>
              <a:ext cx="304800" cy="2743200"/>
            </a:xfrm>
            <a:prstGeom prst="rect">
              <a:avLst/>
            </a:prstGeom>
            <a:solidFill>
              <a:srgbClr val="0066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1" name="TextBox 25"/>
            <p:cNvSpPr txBox="1"/>
            <p:nvPr/>
          </p:nvSpPr>
          <p:spPr>
            <a:xfrm>
              <a:off x="5424635" y="3419147"/>
              <a:ext cx="91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800" b="1" i="1" dirty="0"/>
                <a:t>64 bits @</a:t>
              </a:r>
              <a:br>
                <a:rPr lang="en-US" sz="800" b="1" i="1" dirty="0"/>
              </a:br>
              <a:r>
                <a:rPr lang="en-US" sz="800" b="1" i="1" dirty="0"/>
                <a:t>250 MHz DDR2</a:t>
              </a:r>
            </a:p>
          </p:txBody>
        </p:sp>
        <p:sp>
          <p:nvSpPr>
            <p:cNvPr id="112" name="TextBox 27"/>
            <p:cNvSpPr txBox="1"/>
            <p:nvPr/>
          </p:nvSpPr>
          <p:spPr>
            <a:xfrm>
              <a:off x="10038773" y="3719984"/>
              <a:ext cx="11314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800" b="1" i="1" dirty="0"/>
                <a:t>32 bits @ 125 MHz</a:t>
              </a:r>
            </a:p>
          </p:txBody>
        </p:sp>
        <p:sp>
          <p:nvSpPr>
            <p:cNvPr id="113" name="TextBox 28"/>
            <p:cNvSpPr txBox="1"/>
            <p:nvPr/>
          </p:nvSpPr>
          <p:spPr>
            <a:xfrm>
              <a:off x="6491435" y="1938124"/>
              <a:ext cx="11283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800" b="1" i="1" dirty="0"/>
                <a:t>128 bit @ 250 MHz</a:t>
              </a:r>
            </a:p>
          </p:txBody>
        </p:sp>
        <p:sp>
          <p:nvSpPr>
            <p:cNvPr id="114" name="Left-Right Arrow 113"/>
            <p:cNvSpPr/>
            <p:nvPr/>
          </p:nvSpPr>
          <p:spPr bwMode="auto">
            <a:xfrm>
              <a:off x="6872435" y="2090524"/>
              <a:ext cx="823570" cy="152400"/>
            </a:xfrm>
            <a:prstGeom prst="left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5" name="TextBox 30"/>
            <p:cNvSpPr txBox="1"/>
            <p:nvPr/>
          </p:nvSpPr>
          <p:spPr>
            <a:xfrm>
              <a:off x="6491435" y="3152447"/>
              <a:ext cx="1143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800" b="1" i="1" dirty="0"/>
                <a:t>128 bit @ 250 MHz</a:t>
              </a:r>
            </a:p>
          </p:txBody>
        </p:sp>
        <p:sp>
          <p:nvSpPr>
            <p:cNvPr id="116" name="Left-Right Arrow 115"/>
            <p:cNvSpPr/>
            <p:nvPr/>
          </p:nvSpPr>
          <p:spPr bwMode="auto">
            <a:xfrm>
              <a:off x="6887065" y="3304847"/>
              <a:ext cx="823570" cy="152400"/>
            </a:xfrm>
            <a:prstGeom prst="left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7" name="TextBox 32"/>
            <p:cNvSpPr txBox="1"/>
            <p:nvPr/>
          </p:nvSpPr>
          <p:spPr>
            <a:xfrm>
              <a:off x="6491435" y="4219247"/>
              <a:ext cx="1143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800" b="1" i="1" dirty="0"/>
                <a:t>128 bit @ 250 MHz</a:t>
              </a:r>
            </a:p>
          </p:txBody>
        </p:sp>
        <p:sp>
          <p:nvSpPr>
            <p:cNvPr id="118" name="Left-Right Arrow 117"/>
            <p:cNvSpPr/>
            <p:nvPr/>
          </p:nvSpPr>
          <p:spPr bwMode="auto">
            <a:xfrm>
              <a:off x="6887065" y="4371647"/>
              <a:ext cx="823570" cy="152400"/>
            </a:xfrm>
            <a:prstGeom prst="left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9" name="TextBox 34"/>
            <p:cNvSpPr txBox="1"/>
            <p:nvPr/>
          </p:nvSpPr>
          <p:spPr>
            <a:xfrm>
              <a:off x="6491435" y="5133647"/>
              <a:ext cx="1143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800" b="1" i="1" dirty="0"/>
                <a:t>128 bit @ 250 MHz</a:t>
              </a:r>
            </a:p>
          </p:txBody>
        </p:sp>
        <p:sp>
          <p:nvSpPr>
            <p:cNvPr id="120" name="Left-Right Arrow 119"/>
            <p:cNvSpPr/>
            <p:nvPr/>
          </p:nvSpPr>
          <p:spPr bwMode="auto">
            <a:xfrm>
              <a:off x="6887065" y="5286047"/>
              <a:ext cx="823570" cy="152400"/>
            </a:xfrm>
            <a:prstGeom prst="left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1" name="Left Arrow 120"/>
            <p:cNvSpPr/>
            <p:nvPr/>
          </p:nvSpPr>
          <p:spPr bwMode="auto">
            <a:xfrm>
              <a:off x="9539435" y="5286047"/>
              <a:ext cx="1698259" cy="152400"/>
            </a:xfrm>
            <a:prstGeom prst="leftArrow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2" name="Right Arrow 121"/>
            <p:cNvSpPr/>
            <p:nvPr/>
          </p:nvSpPr>
          <p:spPr bwMode="auto">
            <a:xfrm>
              <a:off x="9524805" y="2395324"/>
              <a:ext cx="1516303" cy="152400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3" name="Right Arrow 122"/>
            <p:cNvSpPr/>
            <p:nvPr/>
          </p:nvSpPr>
          <p:spPr bwMode="auto">
            <a:xfrm>
              <a:off x="9524805" y="1938124"/>
              <a:ext cx="1516303" cy="152400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4" name="TextBox 42"/>
            <p:cNvSpPr txBox="1"/>
            <p:nvPr/>
          </p:nvSpPr>
          <p:spPr>
            <a:xfrm>
              <a:off x="9391608" y="1795249"/>
              <a:ext cx="1905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800" b="1" i="1" dirty="0"/>
                <a:t>10 bits @ 150 MHz Display Data</a:t>
              </a:r>
            </a:p>
          </p:txBody>
        </p:sp>
        <p:sp>
          <p:nvSpPr>
            <p:cNvPr id="125" name="Left Arrow 124"/>
            <p:cNvSpPr/>
            <p:nvPr/>
          </p:nvSpPr>
          <p:spPr bwMode="auto">
            <a:xfrm>
              <a:off x="9533993" y="3304847"/>
              <a:ext cx="528205" cy="126088"/>
            </a:xfrm>
            <a:prstGeom prst="leftArrow">
              <a:avLst/>
            </a:prstGeom>
            <a:solidFill>
              <a:schemeClr val="tx1">
                <a:lumMod val="95000"/>
                <a:lumOff val="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9539435" y="4381172"/>
              <a:ext cx="581025" cy="6304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10038817" y="3337505"/>
              <a:ext cx="81643" cy="1110342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8" name="TextBox 52"/>
            <p:cNvSpPr txBox="1"/>
            <p:nvPr/>
          </p:nvSpPr>
          <p:spPr>
            <a:xfrm>
              <a:off x="7462528" y="2753826"/>
              <a:ext cx="23774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100" b="1" i="1" dirty="0">
                  <a:solidFill>
                    <a:schemeClr val="bg2"/>
                  </a:solidFill>
                </a:rPr>
                <a:t>Partial Reconfiguration Region</a:t>
              </a:r>
            </a:p>
          </p:txBody>
        </p:sp>
        <p:sp>
          <p:nvSpPr>
            <p:cNvPr id="129" name="TextBox 57"/>
            <p:cNvSpPr txBox="1"/>
            <p:nvPr/>
          </p:nvSpPr>
          <p:spPr>
            <a:xfrm>
              <a:off x="9444185" y="4986124"/>
              <a:ext cx="2133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800" b="1" i="1" dirty="0"/>
                <a:t>8 bits @ 150 MHz Compressed Data </a:t>
              </a:r>
            </a:p>
            <a:p>
              <a:r>
                <a:rPr lang="en-US" sz="800" b="1" i="1" dirty="0"/>
                <a:t>– External Source</a:t>
              </a:r>
            </a:p>
          </p:txBody>
        </p:sp>
      </p:grp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Copyright 2015 Xilinx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 Intro 11-</a:t>
            </a:r>
            <a:fld id="{060BD193-E118-4B16-863C-C8C12C675E3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82643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iometri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29030" y="1216950"/>
            <a:ext cx="3704990" cy="564105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 Fingerprint Authentication System</a:t>
            </a:r>
          </a:p>
          <a:p>
            <a:pPr lvl="1"/>
            <a:r>
              <a:rPr lang="en-US" dirty="0"/>
              <a:t>Sequence of 12 different functions required</a:t>
            </a:r>
          </a:p>
          <a:p>
            <a:pPr lvl="1"/>
            <a:r>
              <a:rPr lang="en-US" dirty="0"/>
              <a:t>No two were needed at any one time</a:t>
            </a:r>
          </a:p>
          <a:p>
            <a:r>
              <a:rPr lang="en-US" dirty="0"/>
              <a:t>Load in functions on demand</a:t>
            </a:r>
          </a:p>
          <a:p>
            <a:pPr lvl="1"/>
            <a:r>
              <a:rPr lang="en-US" dirty="0"/>
              <a:t>Steps could be skipped or revisited</a:t>
            </a:r>
          </a:p>
          <a:p>
            <a:r>
              <a:rPr lang="en-US" dirty="0"/>
              <a:t>Processing time greatly improved</a:t>
            </a:r>
          </a:p>
          <a:p>
            <a:pPr lvl="1"/>
            <a:r>
              <a:rPr lang="en-US" dirty="0"/>
              <a:t>PC-based Software solution:  3.77 sec</a:t>
            </a:r>
          </a:p>
          <a:p>
            <a:pPr lvl="1"/>
            <a:r>
              <a:rPr lang="en-US" dirty="0"/>
              <a:t>Xilinx MicroBlaze solution:  143.19 sec</a:t>
            </a:r>
          </a:p>
          <a:p>
            <a:pPr lvl="1"/>
            <a:r>
              <a:rPr lang="en-US" dirty="0"/>
              <a:t>Xilinx Partial Reconfiguration:  0.7 sec</a:t>
            </a:r>
          </a:p>
          <a:p>
            <a:pPr lvl="2"/>
            <a:r>
              <a:rPr lang="en-US" dirty="0"/>
              <a:t>Includes 10ms total for all reconfiguration events</a:t>
            </a:r>
          </a:p>
          <a:p>
            <a:r>
              <a:rPr lang="en-US" dirty="0"/>
              <a:t>Efficient use of resources</a:t>
            </a:r>
          </a:p>
          <a:p>
            <a:pPr lvl="1"/>
            <a:r>
              <a:rPr lang="en-US" dirty="0"/>
              <a:t>“Flat” solution requires 39k flops, 52k LUTs</a:t>
            </a:r>
          </a:p>
          <a:p>
            <a:pPr lvl="1"/>
            <a:r>
              <a:rPr lang="en-US" dirty="0"/>
              <a:t>PR solution uses region with less than 10k of each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Example</a:t>
            </a:r>
            <a:br>
              <a:rPr lang="en-US" dirty="0"/>
            </a:br>
            <a:r>
              <a:rPr lang="en-US" sz="2000" b="0" i="1" dirty="0"/>
              <a:t>Sequential Processing</a:t>
            </a:r>
            <a:endParaRPr lang="en-US" sz="3200" b="0" i="1" dirty="0"/>
          </a:p>
        </p:txBody>
      </p:sp>
      <p:pic>
        <p:nvPicPr>
          <p:cNvPr id="6" name="Picture 5" descr="logo_portada_urv_e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90724" y="139263"/>
            <a:ext cx="1942594" cy="114504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66355" y="1284304"/>
            <a:ext cx="3469219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/>
              <a:t>Read the detailed article in </a:t>
            </a:r>
            <a:r>
              <a:rPr lang="en-US" sz="1400" dirty="0" err="1"/>
              <a:t>Xcell</a:t>
            </a:r>
            <a:r>
              <a:rPr lang="en-US" sz="1400" dirty="0"/>
              <a:t> Issue 72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Copyright 2015 Xilinx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 Intro 11-</a:t>
            </a:r>
            <a:fld id="{060BD193-E118-4B16-863C-C8C12C675E3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565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rista_b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18081" y="2133600"/>
            <a:ext cx="7072902" cy="4111500"/>
          </a:xfrm>
          <a:prstGeom prst="rect">
            <a:avLst/>
          </a:prstGeom>
        </p:spPr>
      </p:pic>
      <p:pic>
        <p:nvPicPr>
          <p:cNvPr id="6" name="Picture 5" descr="Arista_ful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18357" y="2133601"/>
            <a:ext cx="7065494" cy="4111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Example</a:t>
            </a:r>
            <a:br>
              <a:rPr lang="en-US" dirty="0"/>
            </a:br>
            <a:r>
              <a:rPr lang="en-US" sz="2000" b="0" i="1" dirty="0"/>
              <a:t>Fast PCIe Configuration and Field Updates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Customer requirements:</a:t>
            </a:r>
          </a:p>
          <a:p>
            <a:pPr lvl="1"/>
            <a:r>
              <a:rPr lang="en-US" dirty="0"/>
              <a:t>Reduce PROM size</a:t>
            </a:r>
          </a:p>
          <a:p>
            <a:pPr lvl="1"/>
            <a:r>
              <a:rPr lang="en-US" dirty="0"/>
              <a:t>Improve PCIe </a:t>
            </a:r>
            <a:br>
              <a:rPr lang="en-US" dirty="0"/>
            </a:br>
            <a:r>
              <a:rPr lang="en-US" dirty="0"/>
              <a:t>configuration time</a:t>
            </a:r>
          </a:p>
          <a:p>
            <a:pPr lvl="1"/>
            <a:r>
              <a:rPr lang="en-US" dirty="0"/>
              <a:t>Enable live field updates</a:t>
            </a:r>
          </a:p>
          <a:p>
            <a:pPr lvl="1"/>
            <a:endParaRPr lang="en-US" dirty="0"/>
          </a:p>
          <a:p>
            <a:r>
              <a:rPr lang="en-US" dirty="0"/>
              <a:t>Solution details:</a:t>
            </a:r>
          </a:p>
          <a:p>
            <a:pPr lvl="1"/>
            <a:r>
              <a:rPr lang="en-US" dirty="0"/>
              <a:t>Config time reduced 73%</a:t>
            </a:r>
          </a:p>
          <a:p>
            <a:pPr lvl="1"/>
            <a:r>
              <a:rPr lang="en-US" dirty="0"/>
              <a:t>Static logic includes:</a:t>
            </a:r>
          </a:p>
          <a:p>
            <a:pPr lvl="2"/>
            <a:r>
              <a:rPr lang="en-US" dirty="0"/>
              <a:t>PCIe Gen2x1 core</a:t>
            </a:r>
          </a:p>
          <a:p>
            <a:pPr lvl="2"/>
            <a:r>
              <a:rPr lang="en-US" dirty="0"/>
              <a:t>Two 10G XAUI cores</a:t>
            </a:r>
          </a:p>
          <a:p>
            <a:pPr lvl="2"/>
            <a:r>
              <a:rPr lang="en-US" dirty="0"/>
              <a:t>AXI debug logic</a:t>
            </a:r>
          </a:p>
          <a:p>
            <a:pPr lvl="2"/>
            <a:r>
              <a:rPr lang="en-US" dirty="0"/>
              <a:t>ICAP loader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1037272" y="4907280"/>
            <a:ext cx="381000" cy="1066800"/>
            <a:chOff x="7986712" y="680720"/>
            <a:chExt cx="381000" cy="1066800"/>
          </a:xfrm>
        </p:grpSpPr>
        <p:sp>
          <p:nvSpPr>
            <p:cNvPr id="19" name="Rectangle 18"/>
            <p:cNvSpPr/>
            <p:nvPr/>
          </p:nvSpPr>
          <p:spPr bwMode="auto">
            <a:xfrm>
              <a:off x="8215312" y="680720"/>
              <a:ext cx="152400" cy="152400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8215312" y="985520"/>
              <a:ext cx="152400" cy="152400"/>
            </a:xfrm>
            <a:prstGeom prst="rect">
              <a:avLst/>
            </a:prstGeom>
            <a:solidFill>
              <a:srgbClr val="1E04B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8215312" y="1290320"/>
              <a:ext cx="152400" cy="1524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8215312" y="159512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7986712" y="985520"/>
              <a:ext cx="152400" cy="1524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5" name="Footer Placeholder 2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Copyright 2015 Xilinx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 Intro 11-</a:t>
            </a:r>
            <a:fld id="{060BD193-E118-4B16-863C-C8C12C675E3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27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Example</a:t>
            </a:r>
            <a:br>
              <a:rPr lang="en-US" dirty="0"/>
            </a:br>
            <a:r>
              <a:rPr lang="en-US" sz="2000" b="0" i="1" dirty="0"/>
              <a:t>Hardware Acceleration</a:t>
            </a:r>
            <a:endParaRPr lang="en-US" sz="3200" b="0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6"/>
            <a:ext cx="6177439" cy="4525963"/>
          </a:xfrm>
        </p:spPr>
        <p:txBody>
          <a:bodyPr/>
          <a:lstStyle/>
          <a:p>
            <a:r>
              <a:rPr lang="en-US" dirty="0" err="1"/>
              <a:t>Dyplo</a:t>
            </a:r>
            <a:r>
              <a:rPr lang="en-US" dirty="0"/>
              <a:t> = </a:t>
            </a:r>
            <a:r>
              <a:rPr lang="en-US" dirty="0" err="1">
                <a:solidFill>
                  <a:srgbClr val="FF0000"/>
                </a:solidFill>
              </a:rPr>
              <a:t>DY</a:t>
            </a:r>
            <a:r>
              <a:rPr lang="en-US" dirty="0" err="1"/>
              <a:t>namic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rocess </a:t>
            </a:r>
            <a:r>
              <a:rPr lang="en-US" dirty="0" err="1">
                <a:solidFill>
                  <a:srgbClr val="FF0000"/>
                </a:solidFill>
              </a:rPr>
              <a:t>LO</a:t>
            </a:r>
            <a:r>
              <a:rPr lang="en-US" dirty="0" err="1"/>
              <a:t>ader</a:t>
            </a:r>
            <a:endParaRPr lang="en-US" dirty="0"/>
          </a:p>
          <a:p>
            <a:pPr lvl="1"/>
            <a:r>
              <a:rPr lang="en-US" dirty="0"/>
              <a:t>Solution distributes software functions </a:t>
            </a:r>
            <a:br>
              <a:rPr lang="en-US" dirty="0"/>
            </a:br>
            <a:r>
              <a:rPr lang="en-US" dirty="0"/>
              <a:t>between hardware and software spaces</a:t>
            </a:r>
          </a:p>
          <a:p>
            <a:r>
              <a:rPr lang="en-US" dirty="0" err="1"/>
              <a:t>Dyplo’s</a:t>
            </a:r>
            <a:r>
              <a:rPr lang="en-US" dirty="0"/>
              <a:t> unique selling points </a:t>
            </a:r>
          </a:p>
          <a:p>
            <a:pPr lvl="1"/>
            <a:r>
              <a:rPr lang="en-US" dirty="0"/>
              <a:t>Optimized use of Zynq </a:t>
            </a:r>
            <a:r>
              <a:rPr lang="en-US" dirty="0" err="1"/>
              <a:t>SoC</a:t>
            </a:r>
            <a:r>
              <a:rPr lang="en-US" dirty="0"/>
              <a:t> device</a:t>
            </a:r>
          </a:p>
          <a:p>
            <a:pPr lvl="1"/>
            <a:r>
              <a:rPr lang="en-US" dirty="0"/>
              <a:t>Software driven Hardware </a:t>
            </a:r>
            <a:br>
              <a:rPr lang="en-US" dirty="0"/>
            </a:br>
            <a:r>
              <a:rPr lang="en-US" dirty="0"/>
              <a:t>development approach</a:t>
            </a:r>
          </a:p>
          <a:p>
            <a:pPr lvl="1"/>
            <a:r>
              <a:rPr lang="en-US" dirty="0"/>
              <a:t>Abstraction of implementation </a:t>
            </a:r>
            <a:br>
              <a:rPr lang="en-US" dirty="0"/>
            </a:br>
            <a:r>
              <a:rPr lang="en-US" dirty="0"/>
              <a:t>choices to system level</a:t>
            </a:r>
          </a:p>
          <a:p>
            <a:pPr lvl="1"/>
            <a:r>
              <a:rPr lang="en-US" dirty="0"/>
              <a:t>Simple use of partial reconfiguration blocks in hardware</a:t>
            </a:r>
          </a:p>
          <a:p>
            <a:pPr lvl="1"/>
            <a:r>
              <a:rPr lang="en-US" dirty="0"/>
              <a:t>Configuration Wizard tool to guarantee ease of use</a:t>
            </a:r>
          </a:p>
          <a:p>
            <a:r>
              <a:rPr lang="en-US" dirty="0"/>
              <a:t>Product launched in March 2015</a:t>
            </a:r>
          </a:p>
          <a:p>
            <a:pPr lvl="1"/>
            <a:r>
              <a:rPr lang="en-US" dirty="0"/>
              <a:t>Read more at </a:t>
            </a:r>
            <a:r>
              <a:rPr lang="en-US" u="sng" dirty="0"/>
              <a:t>http://topic.nl/en/dyplo </a:t>
            </a:r>
            <a:r>
              <a:rPr lang="en-US" dirty="0"/>
              <a:t>or </a:t>
            </a:r>
            <a:r>
              <a:rPr lang="en-US" dirty="0" err="1"/>
              <a:t>Xcell</a:t>
            </a:r>
            <a:r>
              <a:rPr lang="en-US" dirty="0"/>
              <a:t> issue 85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552" y="252413"/>
            <a:ext cx="2962272" cy="10334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309" y="1645846"/>
            <a:ext cx="5912427" cy="3576393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Copyright 2015 Xilinx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 Intro 11-</a:t>
            </a:r>
            <a:fld id="{060BD193-E118-4B16-863C-C8C12C675E3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72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What is Partial Reconfiguration(PR)?</a:t>
            </a:r>
          </a:p>
          <a:p>
            <a:r>
              <a:rPr lang="en-US" i="1" dirty="0">
                <a:solidFill>
                  <a:schemeClr val="tx1"/>
                </a:solidFill>
              </a:rPr>
              <a:t>PR Technology</a:t>
            </a:r>
          </a:p>
          <a:p>
            <a:r>
              <a:rPr lang="en-US" dirty="0">
                <a:solidFill>
                  <a:schemeClr val="bg2"/>
                </a:solidFill>
              </a:rPr>
              <a:t>PR Terminology</a:t>
            </a:r>
          </a:p>
          <a:p>
            <a:r>
              <a:rPr lang="en-US" dirty="0">
                <a:solidFill>
                  <a:schemeClr val="bg2"/>
                </a:solidFill>
              </a:rPr>
              <a:t>PR Design Flow</a:t>
            </a:r>
          </a:p>
          <a:p>
            <a:r>
              <a:rPr lang="en-US" dirty="0">
                <a:solidFill>
                  <a:schemeClr val="bg2"/>
                </a:solidFill>
              </a:rPr>
              <a:t>Summary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Font typeface="Symbol" pitchFamily="18" charset="2"/>
              <a:buNone/>
            </a:pPr>
            <a:r>
              <a:rPr lang="en-US" dirty="0"/>
              <a:t>Outline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Copyright 2015 Xilinx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 Intro 11-</a:t>
            </a:r>
            <a:fld id="{060BD193-E118-4B16-863C-C8C12C675E3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262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Programmability 101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Think of an FPGA as two layered device:</a:t>
            </a:r>
          </a:p>
          <a:p>
            <a:pPr lvl="1"/>
            <a:r>
              <a:rPr lang="en-US" dirty="0"/>
              <a:t>Configuration memory layer</a:t>
            </a:r>
          </a:p>
          <a:p>
            <a:pPr lvl="1"/>
            <a:r>
              <a:rPr lang="en-US" dirty="0"/>
              <a:t>Logic layer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Configuration memory controls function computed on logic layer 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7991475" y="2049463"/>
            <a:ext cx="3460750" cy="2162175"/>
            <a:chOff x="5543550" y="2514600"/>
            <a:chExt cx="3460750" cy="2162175"/>
          </a:xfrm>
        </p:grpSpPr>
        <p:sp>
          <p:nvSpPr>
            <p:cNvPr id="40" name="AutoShape 4"/>
            <p:cNvSpPr>
              <a:spLocks noChangeArrowheads="1"/>
            </p:cNvSpPr>
            <p:nvPr/>
          </p:nvSpPr>
          <p:spPr bwMode="auto">
            <a:xfrm>
              <a:off x="5553075" y="3602038"/>
              <a:ext cx="3429000" cy="762000"/>
            </a:xfrm>
            <a:prstGeom prst="parallelogram">
              <a:avLst>
                <a:gd name="adj" fmla="val 153125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solidFill>
                  <a:srgbClr val="FFFF66"/>
                </a:solidFill>
                <a:latin typeface="Arial Narrow" pitchFamily="34" charset="0"/>
              </a:endParaRPr>
            </a:p>
          </p:txBody>
        </p:sp>
        <p:sp>
          <p:nvSpPr>
            <p:cNvPr id="41" name="AutoShape 5"/>
            <p:cNvSpPr>
              <a:spLocks noChangeArrowheads="1"/>
            </p:cNvSpPr>
            <p:nvPr/>
          </p:nvSpPr>
          <p:spPr bwMode="auto">
            <a:xfrm>
              <a:off x="6162675" y="3525838"/>
              <a:ext cx="381000" cy="685800"/>
            </a:xfrm>
            <a:prstGeom prst="upDownArrow">
              <a:avLst>
                <a:gd name="adj1" fmla="val 50000"/>
                <a:gd name="adj2" fmla="val 36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AutoShape 6"/>
            <p:cNvSpPr>
              <a:spLocks noChangeArrowheads="1"/>
            </p:cNvSpPr>
            <p:nvPr/>
          </p:nvSpPr>
          <p:spPr bwMode="auto">
            <a:xfrm>
              <a:off x="7458075" y="3525838"/>
              <a:ext cx="381000" cy="685800"/>
            </a:xfrm>
            <a:prstGeom prst="upDownArrow">
              <a:avLst>
                <a:gd name="adj1" fmla="val 50000"/>
                <a:gd name="adj2" fmla="val 36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AutoShape 7"/>
            <p:cNvSpPr>
              <a:spLocks noChangeArrowheads="1"/>
            </p:cNvSpPr>
            <p:nvPr/>
          </p:nvSpPr>
          <p:spPr bwMode="auto">
            <a:xfrm>
              <a:off x="6772275" y="3221038"/>
              <a:ext cx="381000" cy="685800"/>
            </a:xfrm>
            <a:prstGeom prst="upDownArrow">
              <a:avLst>
                <a:gd name="adj1" fmla="val 50000"/>
                <a:gd name="adj2" fmla="val 36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AutoShape 8"/>
            <p:cNvSpPr>
              <a:spLocks noChangeArrowheads="1"/>
            </p:cNvSpPr>
            <p:nvPr/>
          </p:nvSpPr>
          <p:spPr bwMode="auto">
            <a:xfrm>
              <a:off x="7991475" y="3144838"/>
              <a:ext cx="381000" cy="685800"/>
            </a:xfrm>
            <a:prstGeom prst="upDownArrow">
              <a:avLst>
                <a:gd name="adj1" fmla="val 50000"/>
                <a:gd name="adj2" fmla="val 36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AutoShape 9"/>
            <p:cNvSpPr>
              <a:spLocks noChangeArrowheads="1"/>
            </p:cNvSpPr>
            <p:nvPr/>
          </p:nvSpPr>
          <p:spPr bwMode="auto">
            <a:xfrm>
              <a:off x="5553075" y="2522538"/>
              <a:ext cx="3429000" cy="762000"/>
            </a:xfrm>
            <a:prstGeom prst="parallelogram">
              <a:avLst>
                <a:gd name="adj" fmla="val 15312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AutoShape 10"/>
            <p:cNvSpPr>
              <a:spLocks noChangeArrowheads="1"/>
            </p:cNvSpPr>
            <p:nvPr/>
          </p:nvSpPr>
          <p:spPr bwMode="auto">
            <a:xfrm>
              <a:off x="5781675" y="3022600"/>
              <a:ext cx="838200" cy="185738"/>
            </a:xfrm>
            <a:prstGeom prst="parallelogram">
              <a:avLst>
                <a:gd name="adj" fmla="val 153561"/>
              </a:avLst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AutoShape 11"/>
            <p:cNvSpPr>
              <a:spLocks noChangeArrowheads="1"/>
            </p:cNvSpPr>
            <p:nvPr/>
          </p:nvSpPr>
          <p:spPr bwMode="auto">
            <a:xfrm>
              <a:off x="6162675" y="2794000"/>
              <a:ext cx="838200" cy="185738"/>
            </a:xfrm>
            <a:prstGeom prst="parallelogram">
              <a:avLst>
                <a:gd name="adj" fmla="val 153561"/>
              </a:avLst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AutoShape 12"/>
            <p:cNvSpPr>
              <a:spLocks noChangeArrowheads="1"/>
            </p:cNvSpPr>
            <p:nvPr/>
          </p:nvSpPr>
          <p:spPr bwMode="auto">
            <a:xfrm>
              <a:off x="6543675" y="2565400"/>
              <a:ext cx="838200" cy="185738"/>
            </a:xfrm>
            <a:prstGeom prst="parallelogram">
              <a:avLst>
                <a:gd name="adj" fmla="val 153561"/>
              </a:avLst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AutoShape 13"/>
            <p:cNvSpPr>
              <a:spLocks noChangeArrowheads="1"/>
            </p:cNvSpPr>
            <p:nvPr/>
          </p:nvSpPr>
          <p:spPr bwMode="auto">
            <a:xfrm>
              <a:off x="6467475" y="3022600"/>
              <a:ext cx="838200" cy="185738"/>
            </a:xfrm>
            <a:prstGeom prst="parallelogram">
              <a:avLst>
                <a:gd name="adj" fmla="val 153561"/>
              </a:avLst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AutoShape 14"/>
            <p:cNvSpPr>
              <a:spLocks noChangeArrowheads="1"/>
            </p:cNvSpPr>
            <p:nvPr/>
          </p:nvSpPr>
          <p:spPr bwMode="auto">
            <a:xfrm>
              <a:off x="6848475" y="2794000"/>
              <a:ext cx="838200" cy="185738"/>
            </a:xfrm>
            <a:prstGeom prst="parallelogram">
              <a:avLst>
                <a:gd name="adj" fmla="val 153561"/>
              </a:avLst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AutoShape 15"/>
            <p:cNvSpPr>
              <a:spLocks noChangeArrowheads="1"/>
            </p:cNvSpPr>
            <p:nvPr/>
          </p:nvSpPr>
          <p:spPr bwMode="auto">
            <a:xfrm>
              <a:off x="7229475" y="2565400"/>
              <a:ext cx="838200" cy="185738"/>
            </a:xfrm>
            <a:prstGeom prst="parallelogram">
              <a:avLst>
                <a:gd name="adj" fmla="val 153561"/>
              </a:avLst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AutoShape 16"/>
            <p:cNvSpPr>
              <a:spLocks noChangeArrowheads="1"/>
            </p:cNvSpPr>
            <p:nvPr/>
          </p:nvSpPr>
          <p:spPr bwMode="auto">
            <a:xfrm>
              <a:off x="7153275" y="3022600"/>
              <a:ext cx="838200" cy="185738"/>
            </a:xfrm>
            <a:prstGeom prst="parallelogram">
              <a:avLst>
                <a:gd name="adj" fmla="val 153561"/>
              </a:avLst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AutoShape 17"/>
            <p:cNvSpPr>
              <a:spLocks noChangeArrowheads="1"/>
            </p:cNvSpPr>
            <p:nvPr/>
          </p:nvSpPr>
          <p:spPr bwMode="auto">
            <a:xfrm>
              <a:off x="7534275" y="2794000"/>
              <a:ext cx="838200" cy="185738"/>
            </a:xfrm>
            <a:prstGeom prst="parallelogram">
              <a:avLst>
                <a:gd name="adj" fmla="val 153561"/>
              </a:avLst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AutoShape 18"/>
            <p:cNvSpPr>
              <a:spLocks noChangeArrowheads="1"/>
            </p:cNvSpPr>
            <p:nvPr/>
          </p:nvSpPr>
          <p:spPr bwMode="auto">
            <a:xfrm>
              <a:off x="7915275" y="2565400"/>
              <a:ext cx="838200" cy="185738"/>
            </a:xfrm>
            <a:prstGeom prst="parallelogram">
              <a:avLst>
                <a:gd name="adj" fmla="val 153561"/>
              </a:avLst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AutoShape 19"/>
            <p:cNvSpPr>
              <a:spLocks noChangeArrowheads="1"/>
            </p:cNvSpPr>
            <p:nvPr/>
          </p:nvSpPr>
          <p:spPr bwMode="auto">
            <a:xfrm>
              <a:off x="7458075" y="3048000"/>
              <a:ext cx="381000" cy="84138"/>
            </a:xfrm>
            <a:prstGeom prst="parallelogram">
              <a:avLst>
                <a:gd name="adj" fmla="val 15408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AutoShape 20"/>
            <p:cNvSpPr>
              <a:spLocks noChangeArrowheads="1"/>
            </p:cNvSpPr>
            <p:nvPr/>
          </p:nvSpPr>
          <p:spPr bwMode="auto">
            <a:xfrm>
              <a:off x="6772275" y="3048000"/>
              <a:ext cx="381000" cy="84138"/>
            </a:xfrm>
            <a:prstGeom prst="parallelogram">
              <a:avLst>
                <a:gd name="adj" fmla="val 15408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AutoShape 21"/>
            <p:cNvSpPr>
              <a:spLocks noChangeArrowheads="1"/>
            </p:cNvSpPr>
            <p:nvPr/>
          </p:nvSpPr>
          <p:spPr bwMode="auto">
            <a:xfrm>
              <a:off x="6086475" y="3048000"/>
              <a:ext cx="381000" cy="84138"/>
            </a:xfrm>
            <a:prstGeom prst="parallelogram">
              <a:avLst>
                <a:gd name="adj" fmla="val 15408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AutoShape 22"/>
            <p:cNvSpPr>
              <a:spLocks noChangeArrowheads="1"/>
            </p:cNvSpPr>
            <p:nvPr/>
          </p:nvSpPr>
          <p:spPr bwMode="auto">
            <a:xfrm>
              <a:off x="7915275" y="2751138"/>
              <a:ext cx="381000" cy="84137"/>
            </a:xfrm>
            <a:prstGeom prst="parallelogram">
              <a:avLst>
                <a:gd name="adj" fmla="val 154089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AutoShape 23"/>
            <p:cNvSpPr>
              <a:spLocks noChangeArrowheads="1"/>
            </p:cNvSpPr>
            <p:nvPr/>
          </p:nvSpPr>
          <p:spPr bwMode="auto">
            <a:xfrm>
              <a:off x="7229475" y="2751138"/>
              <a:ext cx="381000" cy="84137"/>
            </a:xfrm>
            <a:prstGeom prst="parallelogram">
              <a:avLst>
                <a:gd name="adj" fmla="val 154089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AutoShape 24"/>
            <p:cNvSpPr>
              <a:spLocks noChangeArrowheads="1"/>
            </p:cNvSpPr>
            <p:nvPr/>
          </p:nvSpPr>
          <p:spPr bwMode="auto">
            <a:xfrm>
              <a:off x="6543675" y="2751138"/>
              <a:ext cx="381000" cy="84137"/>
            </a:xfrm>
            <a:prstGeom prst="parallelogram">
              <a:avLst>
                <a:gd name="adj" fmla="val 154089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AutoShape 25"/>
            <p:cNvSpPr>
              <a:spLocks noChangeArrowheads="1"/>
            </p:cNvSpPr>
            <p:nvPr/>
          </p:nvSpPr>
          <p:spPr bwMode="auto">
            <a:xfrm>
              <a:off x="7686675" y="2895600"/>
              <a:ext cx="381000" cy="84138"/>
            </a:xfrm>
            <a:prstGeom prst="parallelogram">
              <a:avLst>
                <a:gd name="adj" fmla="val 15408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AutoShape 26"/>
            <p:cNvSpPr>
              <a:spLocks noChangeArrowheads="1"/>
            </p:cNvSpPr>
            <p:nvPr/>
          </p:nvSpPr>
          <p:spPr bwMode="auto">
            <a:xfrm>
              <a:off x="7000875" y="2895600"/>
              <a:ext cx="381000" cy="84138"/>
            </a:xfrm>
            <a:prstGeom prst="parallelogram">
              <a:avLst>
                <a:gd name="adj" fmla="val 15408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AutoShape 27"/>
            <p:cNvSpPr>
              <a:spLocks noChangeArrowheads="1"/>
            </p:cNvSpPr>
            <p:nvPr/>
          </p:nvSpPr>
          <p:spPr bwMode="auto">
            <a:xfrm>
              <a:off x="6315075" y="2895600"/>
              <a:ext cx="381000" cy="84138"/>
            </a:xfrm>
            <a:prstGeom prst="parallelogram">
              <a:avLst>
                <a:gd name="adj" fmla="val 15408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AutoShape 28"/>
            <p:cNvSpPr>
              <a:spLocks noChangeArrowheads="1"/>
            </p:cNvSpPr>
            <p:nvPr/>
          </p:nvSpPr>
          <p:spPr bwMode="auto">
            <a:xfrm>
              <a:off x="8143875" y="2598738"/>
              <a:ext cx="381000" cy="84137"/>
            </a:xfrm>
            <a:prstGeom prst="parallelogram">
              <a:avLst>
                <a:gd name="adj" fmla="val 154089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AutoShape 29"/>
            <p:cNvSpPr>
              <a:spLocks noChangeArrowheads="1"/>
            </p:cNvSpPr>
            <p:nvPr/>
          </p:nvSpPr>
          <p:spPr bwMode="auto">
            <a:xfrm>
              <a:off x="7458075" y="2598738"/>
              <a:ext cx="381000" cy="84137"/>
            </a:xfrm>
            <a:prstGeom prst="parallelogram">
              <a:avLst>
                <a:gd name="adj" fmla="val 154089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AutoShape 30"/>
            <p:cNvSpPr>
              <a:spLocks noChangeArrowheads="1"/>
            </p:cNvSpPr>
            <p:nvPr/>
          </p:nvSpPr>
          <p:spPr bwMode="auto">
            <a:xfrm>
              <a:off x="6772275" y="2598738"/>
              <a:ext cx="381000" cy="84137"/>
            </a:xfrm>
            <a:prstGeom prst="parallelogram">
              <a:avLst>
                <a:gd name="adj" fmla="val 154089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Rectangle 31"/>
            <p:cNvSpPr>
              <a:spLocks noChangeArrowheads="1"/>
            </p:cNvSpPr>
            <p:nvPr/>
          </p:nvSpPr>
          <p:spPr bwMode="auto">
            <a:xfrm>
              <a:off x="5543550" y="4364038"/>
              <a:ext cx="2276475" cy="3048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32"/>
            <p:cNvSpPr>
              <a:spLocks/>
            </p:cNvSpPr>
            <p:nvPr/>
          </p:nvSpPr>
          <p:spPr bwMode="auto">
            <a:xfrm>
              <a:off x="7821613" y="3606800"/>
              <a:ext cx="1182687" cy="1057275"/>
            </a:xfrm>
            <a:custGeom>
              <a:avLst/>
              <a:gdLst>
                <a:gd name="T0" fmla="*/ 2147483647 w 745"/>
                <a:gd name="T1" fmla="*/ 2147483647 h 684"/>
                <a:gd name="T2" fmla="*/ 2147483647 w 745"/>
                <a:gd name="T3" fmla="*/ 2147483647 h 684"/>
                <a:gd name="T4" fmla="*/ 2147483647 w 745"/>
                <a:gd name="T5" fmla="*/ 2147483647 h 684"/>
                <a:gd name="T6" fmla="*/ 2147483647 w 745"/>
                <a:gd name="T7" fmla="*/ 0 h 684"/>
                <a:gd name="T8" fmla="*/ 2147483647 w 745"/>
                <a:gd name="T9" fmla="*/ 2147483647 h 6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5"/>
                <a:gd name="T16" fmla="*/ 0 h 684"/>
                <a:gd name="T17" fmla="*/ 745 w 745"/>
                <a:gd name="T18" fmla="*/ 684 h 6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5" h="684">
                  <a:moveTo>
                    <a:pt x="7" y="486"/>
                  </a:moveTo>
                  <a:cubicBezTo>
                    <a:pt x="0" y="644"/>
                    <a:pt x="1" y="578"/>
                    <a:pt x="1" y="684"/>
                  </a:cubicBezTo>
                  <a:lnTo>
                    <a:pt x="745" y="198"/>
                  </a:lnTo>
                  <a:lnTo>
                    <a:pt x="745" y="0"/>
                  </a:lnTo>
                  <a:lnTo>
                    <a:pt x="7" y="486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Text Box 33"/>
            <p:cNvSpPr txBox="1">
              <a:spLocks noChangeArrowheads="1"/>
            </p:cNvSpPr>
            <p:nvPr/>
          </p:nvSpPr>
          <p:spPr bwMode="auto">
            <a:xfrm>
              <a:off x="5543550" y="4359275"/>
              <a:ext cx="2286000" cy="317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>
                  <a:solidFill>
                    <a:srgbClr val="FFFF66"/>
                  </a:solidFill>
                  <a:latin typeface="Arial Narrow" pitchFamily="34" charset="0"/>
                </a:rPr>
                <a:t>Configuration Memory Layer</a:t>
              </a:r>
            </a:p>
          </p:txBody>
        </p:sp>
        <p:sp>
          <p:nvSpPr>
            <p:cNvPr id="70" name="Rectangle 34"/>
            <p:cNvSpPr>
              <a:spLocks noChangeArrowheads="1"/>
            </p:cNvSpPr>
            <p:nvPr/>
          </p:nvSpPr>
          <p:spPr bwMode="auto">
            <a:xfrm>
              <a:off x="5562600" y="3278188"/>
              <a:ext cx="2276475" cy="3048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solidFill>
                  <a:srgbClr val="FFFF66"/>
                </a:solidFill>
                <a:latin typeface="Arial Narrow" pitchFamily="34" charset="0"/>
              </a:endParaRPr>
            </a:p>
          </p:txBody>
        </p:sp>
        <p:sp>
          <p:nvSpPr>
            <p:cNvPr id="71" name="Freeform 35"/>
            <p:cNvSpPr>
              <a:spLocks/>
            </p:cNvSpPr>
            <p:nvPr/>
          </p:nvSpPr>
          <p:spPr bwMode="auto">
            <a:xfrm>
              <a:off x="7796213" y="2514600"/>
              <a:ext cx="1182687" cy="1057275"/>
            </a:xfrm>
            <a:custGeom>
              <a:avLst/>
              <a:gdLst>
                <a:gd name="T0" fmla="*/ 2147483647 w 745"/>
                <a:gd name="T1" fmla="*/ 2147483647 h 684"/>
                <a:gd name="T2" fmla="*/ 2147483647 w 745"/>
                <a:gd name="T3" fmla="*/ 2147483647 h 684"/>
                <a:gd name="T4" fmla="*/ 2147483647 w 745"/>
                <a:gd name="T5" fmla="*/ 2147483647 h 684"/>
                <a:gd name="T6" fmla="*/ 2147483647 w 745"/>
                <a:gd name="T7" fmla="*/ 0 h 684"/>
                <a:gd name="T8" fmla="*/ 2147483647 w 745"/>
                <a:gd name="T9" fmla="*/ 2147483647 h 6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5"/>
                <a:gd name="T16" fmla="*/ 0 h 684"/>
                <a:gd name="T17" fmla="*/ 745 w 745"/>
                <a:gd name="T18" fmla="*/ 684 h 6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5" h="684">
                  <a:moveTo>
                    <a:pt x="7" y="486"/>
                  </a:moveTo>
                  <a:cubicBezTo>
                    <a:pt x="0" y="644"/>
                    <a:pt x="1" y="578"/>
                    <a:pt x="1" y="684"/>
                  </a:cubicBezTo>
                  <a:lnTo>
                    <a:pt x="745" y="198"/>
                  </a:lnTo>
                  <a:lnTo>
                    <a:pt x="745" y="0"/>
                  </a:lnTo>
                  <a:lnTo>
                    <a:pt x="7" y="486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Text Box 36"/>
            <p:cNvSpPr txBox="1">
              <a:spLocks noChangeArrowheads="1"/>
            </p:cNvSpPr>
            <p:nvPr/>
          </p:nvSpPr>
          <p:spPr bwMode="auto">
            <a:xfrm>
              <a:off x="5568950" y="3267075"/>
              <a:ext cx="2232025" cy="317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>
                  <a:solidFill>
                    <a:srgbClr val="FFFF66"/>
                  </a:solidFill>
                  <a:latin typeface="Arial Narrow" pitchFamily="34" charset="0"/>
                </a:rPr>
                <a:t>Logic Layer</a:t>
              </a: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Copyright 2015 Xilinx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 Intro 11-</a:t>
            </a:r>
            <a:fld id="{060BD193-E118-4B16-863C-C8C12C675E3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4488"/>
            <a:r>
              <a:rPr lang="en-US" dirty="0"/>
              <a:t>“Normal” Configuration</a:t>
            </a:r>
          </a:p>
        </p:txBody>
      </p:sp>
      <p:grpSp>
        <p:nvGrpSpPr>
          <p:cNvPr id="2" name="Group 3"/>
          <p:cNvGrpSpPr>
            <a:grpSpLocks noChangeAspect="1"/>
          </p:cNvGrpSpPr>
          <p:nvPr/>
        </p:nvGrpSpPr>
        <p:grpSpPr bwMode="auto">
          <a:xfrm>
            <a:off x="1117309" y="1524000"/>
            <a:ext cx="10157354" cy="4294188"/>
            <a:chOff x="1808" y="5864"/>
            <a:chExt cx="9180" cy="5923"/>
          </a:xfrm>
        </p:grpSpPr>
        <p:sp>
          <p:nvSpPr>
            <p:cNvPr id="15364" name="AutoShape 4"/>
            <p:cNvSpPr>
              <a:spLocks noChangeAspect="1" noChangeArrowheads="1"/>
            </p:cNvSpPr>
            <p:nvPr/>
          </p:nvSpPr>
          <p:spPr bwMode="auto">
            <a:xfrm>
              <a:off x="1808" y="5864"/>
              <a:ext cx="9180" cy="592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65" name="Rectangle 5"/>
            <p:cNvSpPr>
              <a:spLocks noChangeArrowheads="1"/>
            </p:cNvSpPr>
            <p:nvPr/>
          </p:nvSpPr>
          <p:spPr bwMode="auto">
            <a:xfrm>
              <a:off x="2168" y="6764"/>
              <a:ext cx="1980" cy="540"/>
            </a:xfrm>
            <a:prstGeom prst="rect">
              <a:avLst/>
            </a:prstGeom>
            <a:solidFill>
              <a:srgbClr val="3333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8638" tIns="39319" rIns="78638" bIns="39319" anchor="ctr"/>
            <a:lstStyle/>
            <a:p>
              <a:r>
                <a:rPr lang="en-US" sz="1500">
                  <a:solidFill>
                    <a:srgbClr val="FFFFFF"/>
                  </a:solidFill>
                  <a:latin typeface="Arial" charset="0"/>
                </a:rPr>
                <a:t>Check Sum</a:t>
              </a:r>
              <a:endParaRPr lang="en-US" sz="2000">
                <a:latin typeface="Arial Narrow" pitchFamily="34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/>
          </p:nvSpPr>
          <p:spPr bwMode="auto">
            <a:xfrm>
              <a:off x="4148" y="6764"/>
              <a:ext cx="2160" cy="540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9999"/>
              </a:solidFill>
              <a:miter lim="800000"/>
              <a:headEnd/>
              <a:tailEnd/>
            </a:ln>
          </p:spPr>
          <p:txBody>
            <a:bodyPr lIns="78638" tIns="39319" rIns="78638" bIns="39319" anchor="ctr"/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Config. Data</a:t>
              </a:r>
              <a:endParaRPr lang="en-US" sz="2000">
                <a:latin typeface="Arial Narrow" pitchFamily="34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/>
          </p:nvSpPr>
          <p:spPr bwMode="auto">
            <a:xfrm>
              <a:off x="6283" y="6764"/>
              <a:ext cx="1285" cy="54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009999"/>
              </a:solidFill>
              <a:miter lim="800000"/>
              <a:headEnd/>
              <a:tailEnd/>
            </a:ln>
          </p:spPr>
          <p:txBody>
            <a:bodyPr lIns="78638" tIns="39319" rIns="78638" bIns="39319" anchor="ctr"/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Header</a:t>
              </a:r>
              <a:endParaRPr lang="en-US" sz="2000">
                <a:latin typeface="Arial Narrow" pitchFamily="34" charset="0"/>
              </a:endParaRPr>
            </a:p>
          </p:txBody>
        </p:sp>
        <p:sp>
          <p:nvSpPr>
            <p:cNvPr id="15368" name="Rectangle 8"/>
            <p:cNvSpPr>
              <a:spLocks noChangeArrowheads="1"/>
            </p:cNvSpPr>
            <p:nvPr/>
          </p:nvSpPr>
          <p:spPr bwMode="auto">
            <a:xfrm>
              <a:off x="9143" y="6044"/>
              <a:ext cx="1665" cy="186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8638" tIns="39319" rIns="78638" bIns="39319" anchorCtr="1"/>
            <a:lstStyle/>
            <a:p>
              <a:endParaRPr lang="en-US" sz="1500">
                <a:solidFill>
                  <a:srgbClr val="FFFF00"/>
                </a:solidFill>
                <a:latin typeface="Arial" charset="0"/>
              </a:endParaRPr>
            </a:p>
            <a:p>
              <a:endParaRPr lang="en-US" sz="1500">
                <a:solidFill>
                  <a:srgbClr val="FFFF00"/>
                </a:solidFill>
                <a:latin typeface="Arial" charset="0"/>
              </a:endParaRPr>
            </a:p>
            <a:p>
              <a:r>
                <a:rPr lang="en-US" sz="1500" b="1">
                  <a:latin typeface="Arial" charset="0"/>
                </a:rPr>
                <a:t>FPGA</a:t>
              </a:r>
              <a:endParaRPr lang="en-US" sz="2000" b="1">
                <a:latin typeface="Arial Narrow" pitchFamily="34" charset="0"/>
              </a:endParaRPr>
            </a:p>
          </p:txBody>
        </p:sp>
        <p:sp>
          <p:nvSpPr>
            <p:cNvPr id="15369" name="Line 9"/>
            <p:cNvSpPr>
              <a:spLocks noChangeShapeType="1"/>
            </p:cNvSpPr>
            <p:nvPr/>
          </p:nvSpPr>
          <p:spPr bwMode="auto">
            <a:xfrm>
              <a:off x="7866" y="6944"/>
              <a:ext cx="1142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0" name="Line 10"/>
            <p:cNvSpPr>
              <a:spLocks noChangeShapeType="1"/>
            </p:cNvSpPr>
            <p:nvPr/>
          </p:nvSpPr>
          <p:spPr bwMode="auto">
            <a:xfrm flipV="1">
              <a:off x="2348" y="9644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1" name="Line 11"/>
            <p:cNvSpPr>
              <a:spLocks noChangeShapeType="1"/>
            </p:cNvSpPr>
            <p:nvPr/>
          </p:nvSpPr>
          <p:spPr bwMode="auto">
            <a:xfrm flipV="1">
              <a:off x="3068" y="8924"/>
              <a:ext cx="144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2" name="Line 12"/>
            <p:cNvSpPr>
              <a:spLocks noChangeShapeType="1"/>
            </p:cNvSpPr>
            <p:nvPr/>
          </p:nvSpPr>
          <p:spPr bwMode="auto">
            <a:xfrm flipV="1">
              <a:off x="3101" y="10015"/>
              <a:ext cx="1" cy="5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3" name="Line 13"/>
            <p:cNvSpPr>
              <a:spLocks noChangeShapeType="1"/>
            </p:cNvSpPr>
            <p:nvPr/>
          </p:nvSpPr>
          <p:spPr bwMode="auto">
            <a:xfrm flipV="1">
              <a:off x="4478" y="9289"/>
              <a:ext cx="1" cy="124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4" name="Line 14"/>
            <p:cNvSpPr>
              <a:spLocks noChangeShapeType="1"/>
            </p:cNvSpPr>
            <p:nvPr/>
          </p:nvSpPr>
          <p:spPr bwMode="auto">
            <a:xfrm flipV="1">
              <a:off x="5837" y="9289"/>
              <a:ext cx="1" cy="124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5" name="Line 15"/>
            <p:cNvSpPr>
              <a:spLocks noChangeShapeType="1"/>
            </p:cNvSpPr>
            <p:nvPr/>
          </p:nvSpPr>
          <p:spPr bwMode="auto">
            <a:xfrm flipV="1">
              <a:off x="7542" y="9289"/>
              <a:ext cx="1" cy="124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6" name="Text Box 16"/>
            <p:cNvSpPr txBox="1">
              <a:spLocks noChangeArrowheads="1"/>
            </p:cNvSpPr>
            <p:nvPr/>
          </p:nvSpPr>
          <p:spPr bwMode="auto">
            <a:xfrm>
              <a:off x="2669" y="10594"/>
              <a:ext cx="830" cy="7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8638" tIns="39319" rIns="78638" bIns="39319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Start</a:t>
              </a:r>
            </a:p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Vcc Rise</a:t>
              </a:r>
              <a:endParaRPr lang="en-US" sz="2000">
                <a:latin typeface="Arial Narrow" pitchFamily="34" charset="0"/>
              </a:endParaRPr>
            </a:p>
          </p:txBody>
        </p:sp>
        <p:sp>
          <p:nvSpPr>
            <p:cNvPr id="15377" name="Text Box 17"/>
            <p:cNvSpPr txBox="1">
              <a:spLocks noChangeArrowheads="1"/>
            </p:cNvSpPr>
            <p:nvPr/>
          </p:nvSpPr>
          <p:spPr bwMode="auto">
            <a:xfrm>
              <a:off x="4212" y="10594"/>
              <a:ext cx="638" cy="7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8638" tIns="39319" rIns="78638" bIns="39319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Vcc</a:t>
              </a:r>
            </a:p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Stable</a:t>
              </a:r>
              <a:endParaRPr lang="en-US" sz="2000">
                <a:latin typeface="Arial Narrow" pitchFamily="34" charset="0"/>
              </a:endParaRPr>
            </a:p>
          </p:txBody>
        </p:sp>
        <p:sp>
          <p:nvSpPr>
            <p:cNvPr id="15378" name="Text Box 18"/>
            <p:cNvSpPr txBox="1">
              <a:spLocks noChangeArrowheads="1"/>
            </p:cNvSpPr>
            <p:nvPr/>
          </p:nvSpPr>
          <p:spPr bwMode="auto">
            <a:xfrm>
              <a:off x="5436" y="10594"/>
              <a:ext cx="890" cy="7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8638" tIns="39319" rIns="78638" bIns="39319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Power-on</a:t>
              </a:r>
            </a:p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Reset</a:t>
              </a:r>
              <a:endParaRPr lang="en-US" sz="2000">
                <a:latin typeface="Arial Narrow" pitchFamily="34" charset="0"/>
              </a:endParaRPr>
            </a:p>
          </p:txBody>
        </p:sp>
        <p:sp>
          <p:nvSpPr>
            <p:cNvPr id="15379" name="Text Box 19"/>
            <p:cNvSpPr txBox="1">
              <a:spLocks noChangeArrowheads="1"/>
            </p:cNvSpPr>
            <p:nvPr/>
          </p:nvSpPr>
          <p:spPr bwMode="auto">
            <a:xfrm>
              <a:off x="7040" y="10594"/>
              <a:ext cx="900" cy="7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8638" tIns="39319" rIns="78638" bIns="39319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Configure</a:t>
              </a:r>
            </a:p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FPGA</a:t>
              </a:r>
              <a:endParaRPr lang="en-US" sz="2000">
                <a:latin typeface="Arial Narrow" pitchFamily="34" charset="0"/>
              </a:endParaRPr>
            </a:p>
          </p:txBody>
        </p:sp>
        <p:sp>
          <p:nvSpPr>
            <p:cNvPr id="15380" name="Text Box 20"/>
            <p:cNvSpPr txBox="1">
              <a:spLocks noChangeArrowheads="1"/>
            </p:cNvSpPr>
            <p:nvPr/>
          </p:nvSpPr>
          <p:spPr bwMode="auto">
            <a:xfrm>
              <a:off x="3180" y="6224"/>
              <a:ext cx="3488" cy="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8638" tIns="39319" rIns="78638" bIns="39319"/>
            <a:lstStyle/>
            <a:p>
              <a:pPr algn="l"/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     </a:t>
              </a:r>
              <a:r>
                <a:rPr lang="en-US" sz="1500" b="1">
                  <a:solidFill>
                    <a:srgbClr val="000000"/>
                  </a:solidFill>
                  <a:latin typeface="Arial" charset="0"/>
                </a:rPr>
                <a:t>Configuration Bitstream</a:t>
              </a:r>
              <a:endParaRPr lang="en-US" sz="2000" b="1">
                <a:latin typeface="Arial Narrow" pitchFamily="34" charset="0"/>
              </a:endParaRPr>
            </a:p>
          </p:txBody>
        </p:sp>
        <p:sp>
          <p:nvSpPr>
            <p:cNvPr id="15381" name="Line 21"/>
            <p:cNvSpPr>
              <a:spLocks noChangeShapeType="1"/>
            </p:cNvSpPr>
            <p:nvPr/>
          </p:nvSpPr>
          <p:spPr bwMode="auto">
            <a:xfrm>
              <a:off x="4508" y="8924"/>
              <a:ext cx="59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2" name="Line 22"/>
            <p:cNvSpPr>
              <a:spLocks noChangeShapeType="1"/>
            </p:cNvSpPr>
            <p:nvPr/>
          </p:nvSpPr>
          <p:spPr bwMode="auto">
            <a:xfrm flipV="1">
              <a:off x="8648" y="9644"/>
              <a:ext cx="1260" cy="1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3" name="Text Box 23"/>
            <p:cNvSpPr txBox="1">
              <a:spLocks noChangeArrowheads="1"/>
            </p:cNvSpPr>
            <p:nvPr/>
          </p:nvSpPr>
          <p:spPr bwMode="auto">
            <a:xfrm>
              <a:off x="8648" y="10544"/>
              <a:ext cx="1260" cy="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8638" tIns="39319" rIns="78638" bIns="39319"/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User</a:t>
              </a:r>
            </a:p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Mode</a:t>
              </a:r>
              <a:endParaRPr lang="en-US" sz="2000">
                <a:latin typeface="Arial Narrow" pitchFamily="34" charset="0"/>
              </a:endParaRP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Copyright 2015 Xilinx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 Intro 11-</a:t>
            </a:r>
            <a:fld id="{060BD193-E118-4B16-863C-C8C12C675E3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7516444" y="4207397"/>
            <a:ext cx="3419642" cy="1371600"/>
          </a:xfrm>
          <a:prstGeom prst="rect">
            <a:avLst/>
          </a:prstGeom>
          <a:solidFill>
            <a:srgbClr val="C6D4E4"/>
          </a:solidFill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 flipV="1">
            <a:off x="8290940" y="4229101"/>
            <a:ext cx="0" cy="1381125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 flipV="1">
            <a:off x="9099296" y="4229101"/>
            <a:ext cx="0" cy="1381125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 flipV="1">
            <a:off x="9894956" y="4229101"/>
            <a:ext cx="0" cy="1381125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 flipV="1">
            <a:off x="10652525" y="4229101"/>
            <a:ext cx="0" cy="1381125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‘Typical’ Configuration Mode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812588" y="1655763"/>
            <a:ext cx="5264895" cy="4495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Fixed configuration</a:t>
            </a:r>
          </a:p>
          <a:p>
            <a:pPr lvl="1">
              <a:lnSpc>
                <a:spcPct val="80000"/>
              </a:lnSpc>
              <a:spcBef>
                <a:spcPct val="70000"/>
              </a:spcBef>
            </a:pPr>
            <a:r>
              <a:rPr lang="en-US" sz="1800"/>
              <a:t>Data loads from PROM or other source at power on</a:t>
            </a:r>
          </a:p>
          <a:p>
            <a:pPr lvl="1">
              <a:lnSpc>
                <a:spcPct val="80000"/>
              </a:lnSpc>
              <a:spcBef>
                <a:spcPct val="70000"/>
              </a:spcBef>
            </a:pPr>
            <a:r>
              <a:rPr lang="en-US" sz="1800"/>
              <a:t>Configuration fixed until the end of the FPGA duty cycle</a:t>
            </a:r>
          </a:p>
          <a:p>
            <a:pPr lvl="1">
              <a:lnSpc>
                <a:spcPct val="80000"/>
              </a:lnSpc>
            </a:pPr>
            <a:endParaRPr lang="en-US" sz="1800"/>
          </a:p>
          <a:p>
            <a:pPr>
              <a:lnSpc>
                <a:spcPct val="80000"/>
              </a:lnSpc>
            </a:pPr>
            <a:r>
              <a:rPr lang="en-US" sz="2000"/>
              <a:t>Used extensively during traditional design flow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Evaluate functionality of design as it is developed</a:t>
            </a:r>
          </a:p>
        </p:txBody>
      </p:sp>
      <p:sp>
        <p:nvSpPr>
          <p:cNvPr id="16393" name="Freeform 9"/>
          <p:cNvSpPr>
            <a:spLocks/>
          </p:cNvSpPr>
          <p:nvPr/>
        </p:nvSpPr>
        <p:spPr bwMode="auto">
          <a:xfrm>
            <a:off x="7541843" y="4224867"/>
            <a:ext cx="3504287" cy="1371600"/>
          </a:xfrm>
          <a:custGeom>
            <a:avLst/>
            <a:gdLst>
              <a:gd name="T0" fmla="*/ 0 w 1896"/>
              <a:gd name="T1" fmla="*/ 0 h 680"/>
              <a:gd name="T2" fmla="*/ 0 w 1896"/>
              <a:gd name="T3" fmla="*/ 2147483647 h 680"/>
              <a:gd name="T4" fmla="*/ 2147483647 w 1896"/>
              <a:gd name="T5" fmla="*/ 2147483647 h 680"/>
              <a:gd name="T6" fmla="*/ 0 60000 65536"/>
              <a:gd name="T7" fmla="*/ 0 60000 65536"/>
              <a:gd name="T8" fmla="*/ 0 60000 65536"/>
              <a:gd name="T9" fmla="*/ 0 w 1896"/>
              <a:gd name="T10" fmla="*/ 0 h 680"/>
              <a:gd name="T11" fmla="*/ 1896 w 1896"/>
              <a:gd name="T12" fmla="*/ 680 h 6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96" h="680">
                <a:moveTo>
                  <a:pt x="0" y="0"/>
                </a:moveTo>
                <a:lnTo>
                  <a:pt x="0" y="680"/>
                </a:lnTo>
                <a:lnTo>
                  <a:pt x="1896" y="68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 rot="-5400000">
            <a:off x="6631590" y="4707702"/>
            <a:ext cx="99097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latin typeface="Arial Narrow" pitchFamily="34" charset="0"/>
              </a:rPr>
              <a:t>Function</a:t>
            </a:r>
          </a:p>
        </p:txBody>
      </p:sp>
      <p:sp>
        <p:nvSpPr>
          <p:cNvPr id="473099" name="Rectangle 11"/>
          <p:cNvSpPr>
            <a:spLocks noChangeArrowheads="1"/>
          </p:cNvSpPr>
          <p:nvPr/>
        </p:nvSpPr>
        <p:spPr bwMode="auto">
          <a:xfrm>
            <a:off x="8307870" y="4697414"/>
            <a:ext cx="2628215" cy="396875"/>
          </a:xfrm>
          <a:prstGeom prst="rect">
            <a:avLst/>
          </a:prstGeom>
          <a:solidFill>
            <a:schemeClr val="accent1">
              <a:alpha val="63000"/>
            </a:schemeClr>
          </a:solidFill>
          <a:ln w="5715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en-US" sz="2000">
              <a:latin typeface="Arial Narrow" pitchFamily="34" charset="0"/>
            </a:endParaRP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7364083" y="5588001"/>
            <a:ext cx="867607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Arial Narrow" pitchFamily="34" charset="0"/>
              </a:rPr>
              <a:t>Power On</a:t>
            </a: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10131962" y="5588001"/>
            <a:ext cx="867607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Arial Narrow" pitchFamily="34" charset="0"/>
              </a:rPr>
              <a:t>Shut</a:t>
            </a:r>
          </a:p>
          <a:p>
            <a:r>
              <a:rPr lang="en-US" sz="1400">
                <a:latin typeface="Arial Narrow" pitchFamily="34" charset="0"/>
              </a:rPr>
              <a:t>Down</a:t>
            </a:r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8773415" y="5751514"/>
            <a:ext cx="646524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latin typeface="Arial Narrow" pitchFamily="34" charset="0"/>
              </a:rPr>
              <a:t>Time</a:t>
            </a:r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>
            <a:off x="7541835" y="4543425"/>
            <a:ext cx="7618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73104" name="Rectangle 16"/>
          <p:cNvSpPr>
            <a:spLocks noChangeArrowheads="1"/>
          </p:cNvSpPr>
          <p:nvPr/>
        </p:nvSpPr>
        <p:spPr bwMode="auto">
          <a:xfrm>
            <a:off x="7717474" y="4697414"/>
            <a:ext cx="471893" cy="396875"/>
          </a:xfrm>
          <a:prstGeom prst="rect">
            <a:avLst/>
          </a:prstGeom>
          <a:gradFill rotWithShape="1">
            <a:gsLst>
              <a:gs pos="0">
                <a:schemeClr val="bg1">
                  <a:alpha val="63000"/>
                </a:schemeClr>
              </a:gs>
              <a:gs pos="100000">
                <a:schemeClr val="accent1"/>
              </a:gs>
            </a:gsLst>
            <a:lin ang="0" scaled="1"/>
          </a:gradFill>
          <a:ln w="57150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en-US" sz="2000">
              <a:latin typeface="Arial Narrow" pitchFamily="34" charset="0"/>
            </a:endParaRPr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6894304" y="3467100"/>
            <a:ext cx="131318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>
                <a:latin typeface="Arial Narrow" pitchFamily="34" charset="0"/>
              </a:rPr>
              <a:t>Configuration</a:t>
            </a:r>
          </a:p>
          <a:p>
            <a:pPr algn="l"/>
            <a:r>
              <a:rPr lang="en-US" sz="1800">
                <a:latin typeface="Arial Narrow" pitchFamily="34" charset="0"/>
              </a:rPr>
              <a:t>Overhead</a:t>
            </a:r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 flipH="1">
            <a:off x="9763757" y="4048125"/>
            <a:ext cx="220076" cy="280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>
            <a:off x="7541835" y="4327525"/>
            <a:ext cx="336885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404" name="Text Box 20"/>
          <p:cNvSpPr txBox="1">
            <a:spLocks noChangeArrowheads="1"/>
          </p:cNvSpPr>
          <p:nvPr/>
        </p:nvSpPr>
        <p:spPr bwMode="auto">
          <a:xfrm>
            <a:off x="9486906" y="3479800"/>
            <a:ext cx="106792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 Narrow" pitchFamily="34" charset="0"/>
              </a:rPr>
              <a:t>Device</a:t>
            </a:r>
          </a:p>
          <a:p>
            <a:r>
              <a:rPr lang="en-US" sz="1800">
                <a:latin typeface="Arial Narrow" pitchFamily="34" charset="0"/>
              </a:rPr>
              <a:t>Duty-cycle</a:t>
            </a:r>
          </a:p>
        </p:txBody>
      </p:sp>
      <p:sp>
        <p:nvSpPr>
          <p:cNvPr id="16405" name="Line 21"/>
          <p:cNvSpPr>
            <a:spLocks noChangeShapeType="1"/>
          </p:cNvSpPr>
          <p:nvPr/>
        </p:nvSpPr>
        <p:spPr bwMode="auto">
          <a:xfrm>
            <a:off x="7833860" y="4035425"/>
            <a:ext cx="169289" cy="496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6406" name="Picture 22"/>
          <p:cNvPicPr>
            <a:picLocks noChangeAspect="1" noChangeArrowheads="1"/>
          </p:cNvPicPr>
          <p:nvPr/>
        </p:nvPicPr>
        <p:blipFill>
          <a:blip r:embed="rId4" cstate="print"/>
          <a:srcRect l="20232" t="13889" r="28728" b="18034"/>
          <a:stretch>
            <a:fillRect/>
          </a:stretch>
        </p:blipFill>
        <p:spPr bwMode="auto">
          <a:xfrm>
            <a:off x="7717474" y="1206500"/>
            <a:ext cx="2846175" cy="21351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473111" name="Picture 23" descr="clip_image001"/>
          <p:cNvPicPr>
            <a:picLocks noChangeAspect="1" noChangeArrowheads="1"/>
          </p:cNvPicPr>
          <p:nvPr/>
        </p:nvPicPr>
        <p:blipFill>
          <a:blip r:embed="rId5" cstate="print"/>
          <a:srcRect l="20232" t="13498" r="29004" b="17470"/>
          <a:stretch>
            <a:fillRect/>
          </a:stretch>
        </p:blipFill>
        <p:spPr bwMode="auto">
          <a:xfrm>
            <a:off x="7736519" y="1208088"/>
            <a:ext cx="2772111" cy="212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3112" name="Line 24"/>
          <p:cNvSpPr>
            <a:spLocks noChangeShapeType="1"/>
          </p:cNvSpPr>
          <p:nvPr/>
        </p:nvSpPr>
        <p:spPr bwMode="auto">
          <a:xfrm>
            <a:off x="7550300" y="4222749"/>
            <a:ext cx="0" cy="1371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Copyright 2015 Xilinx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 Intro 11-</a:t>
            </a:r>
            <a:fld id="{060BD193-E118-4B16-863C-C8C12C675E3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7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8 -0.00325 L 0.06112 -0.0032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73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112 -0.00325 L 0.27848 -0.0032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73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112" grpId="0" animBg="1"/>
      <p:bldP spid="473112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7338688" y="4118498"/>
            <a:ext cx="3341346" cy="1371600"/>
          </a:xfrm>
          <a:prstGeom prst="rect">
            <a:avLst/>
          </a:prstGeom>
          <a:solidFill>
            <a:srgbClr val="C6D4E4"/>
          </a:solidFill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7411" name="Line 3"/>
          <p:cNvSpPr>
            <a:spLocks noChangeShapeType="1"/>
          </p:cNvSpPr>
          <p:nvPr/>
        </p:nvSpPr>
        <p:spPr bwMode="auto">
          <a:xfrm flipV="1">
            <a:off x="8100490" y="4114801"/>
            <a:ext cx="0" cy="1381125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 flipV="1">
            <a:off x="8908846" y="4114801"/>
            <a:ext cx="0" cy="1381125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 flipV="1">
            <a:off x="9704505" y="4114801"/>
            <a:ext cx="0" cy="1381125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 flipV="1">
            <a:off x="10462075" y="4114801"/>
            <a:ext cx="0" cy="1381125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Reconfiguration</a:t>
            </a:r>
          </a:p>
        </p:txBody>
      </p:sp>
      <p:sp>
        <p:nvSpPr>
          <p:cNvPr id="1741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84591" y="1389063"/>
            <a:ext cx="5660608" cy="4495800"/>
          </a:xfrm>
        </p:spPr>
        <p:txBody>
          <a:bodyPr/>
          <a:lstStyle/>
          <a:p>
            <a:r>
              <a:rPr lang="en-US" sz="2000"/>
              <a:t>Configuration memory is no longer fixed during the system duty cycle</a:t>
            </a:r>
          </a:p>
          <a:p>
            <a:endParaRPr lang="en-US"/>
          </a:p>
          <a:p>
            <a:r>
              <a:rPr lang="en-US" sz="2000"/>
              <a:t>Initial bitstream loaded at power-on</a:t>
            </a:r>
          </a:p>
          <a:p>
            <a:endParaRPr lang="en-US" sz="2000"/>
          </a:p>
          <a:p>
            <a:r>
              <a:rPr lang="en-US" sz="2000"/>
              <a:t>Different, full device bitstreams loaded over time</a:t>
            </a:r>
          </a:p>
        </p:txBody>
      </p:sp>
      <p:sp>
        <p:nvSpPr>
          <p:cNvPr id="17417" name="Freeform 9"/>
          <p:cNvSpPr>
            <a:spLocks/>
          </p:cNvSpPr>
          <p:nvPr/>
        </p:nvSpPr>
        <p:spPr bwMode="auto">
          <a:xfrm>
            <a:off x="7355630" y="4119035"/>
            <a:ext cx="3504287" cy="1371600"/>
          </a:xfrm>
          <a:custGeom>
            <a:avLst/>
            <a:gdLst>
              <a:gd name="T0" fmla="*/ 0 w 1896"/>
              <a:gd name="T1" fmla="*/ 0 h 680"/>
              <a:gd name="T2" fmla="*/ 0 w 1896"/>
              <a:gd name="T3" fmla="*/ 2147483647 h 680"/>
              <a:gd name="T4" fmla="*/ 2147483647 w 1896"/>
              <a:gd name="T5" fmla="*/ 2147483647 h 680"/>
              <a:gd name="T6" fmla="*/ 0 60000 65536"/>
              <a:gd name="T7" fmla="*/ 0 60000 65536"/>
              <a:gd name="T8" fmla="*/ 0 60000 65536"/>
              <a:gd name="T9" fmla="*/ 0 w 1896"/>
              <a:gd name="T10" fmla="*/ 0 h 680"/>
              <a:gd name="T11" fmla="*/ 1896 w 1896"/>
              <a:gd name="T12" fmla="*/ 680 h 6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96" h="680">
                <a:moveTo>
                  <a:pt x="0" y="0"/>
                </a:moveTo>
                <a:lnTo>
                  <a:pt x="0" y="680"/>
                </a:lnTo>
                <a:lnTo>
                  <a:pt x="1896" y="68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 rot="-5400000">
            <a:off x="6352262" y="4593402"/>
            <a:ext cx="99097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latin typeface="Arial Narrow" pitchFamily="34" charset="0"/>
              </a:rPr>
              <a:t>Function</a:t>
            </a:r>
          </a:p>
        </p:txBody>
      </p:sp>
      <p:sp>
        <p:nvSpPr>
          <p:cNvPr id="475147" name="Rectangle 11"/>
          <p:cNvSpPr>
            <a:spLocks noChangeArrowheads="1"/>
          </p:cNvSpPr>
          <p:nvPr/>
        </p:nvSpPr>
        <p:spPr bwMode="auto">
          <a:xfrm>
            <a:off x="8083561" y="4602164"/>
            <a:ext cx="854911" cy="396875"/>
          </a:xfrm>
          <a:prstGeom prst="rect">
            <a:avLst/>
          </a:prstGeom>
          <a:solidFill>
            <a:schemeClr val="accent1">
              <a:alpha val="63000"/>
            </a:schemeClr>
          </a:solidFill>
          <a:ln w="5715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en-US" sz="2000">
              <a:latin typeface="Arial Narrow" pitchFamily="34" charset="0"/>
            </a:endParaRPr>
          </a:p>
        </p:txBody>
      </p:sp>
      <p:sp>
        <p:nvSpPr>
          <p:cNvPr id="475148" name="Rectangle 12"/>
          <p:cNvSpPr>
            <a:spLocks noChangeArrowheads="1"/>
          </p:cNvSpPr>
          <p:nvPr/>
        </p:nvSpPr>
        <p:spPr bwMode="auto">
          <a:xfrm>
            <a:off x="9638906" y="4602164"/>
            <a:ext cx="1041129" cy="396875"/>
          </a:xfrm>
          <a:prstGeom prst="rect">
            <a:avLst/>
          </a:prstGeom>
          <a:solidFill>
            <a:schemeClr val="accent2">
              <a:alpha val="63000"/>
            </a:schemeClr>
          </a:solidFill>
          <a:ln w="57150">
            <a:noFill/>
            <a:miter lim="800000"/>
            <a:headEnd/>
            <a:tailEnd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en-US" sz="2000">
              <a:latin typeface="Arial Narrow" pitchFamily="34" charset="0"/>
            </a:endParaRPr>
          </a:p>
        </p:txBody>
      </p:sp>
      <p:sp>
        <p:nvSpPr>
          <p:cNvPr id="475149" name="Rectangle 13"/>
          <p:cNvSpPr>
            <a:spLocks noChangeArrowheads="1"/>
          </p:cNvSpPr>
          <p:nvPr/>
        </p:nvSpPr>
        <p:spPr bwMode="auto">
          <a:xfrm>
            <a:off x="9063323" y="4602164"/>
            <a:ext cx="471893" cy="396875"/>
          </a:xfrm>
          <a:prstGeom prst="rect">
            <a:avLst/>
          </a:prstGeom>
          <a:gradFill rotWithShape="1">
            <a:gsLst>
              <a:gs pos="0">
                <a:schemeClr val="bg1">
                  <a:alpha val="63000"/>
                </a:schemeClr>
              </a:gs>
              <a:gs pos="100000">
                <a:schemeClr val="accent2"/>
              </a:gs>
            </a:gsLst>
            <a:lin ang="0" scaled="1"/>
          </a:gradFill>
          <a:ln w="57150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en-US" sz="2000">
              <a:latin typeface="Arial Narrow" pitchFamily="34" charset="0"/>
            </a:endParaRPr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>
            <a:off x="8925775" y="4448175"/>
            <a:ext cx="7618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>
            <a:off x="7338688" y="4448175"/>
            <a:ext cx="7618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75152" name="Rectangle 16"/>
          <p:cNvSpPr>
            <a:spLocks noChangeArrowheads="1"/>
          </p:cNvSpPr>
          <p:nvPr/>
        </p:nvSpPr>
        <p:spPr bwMode="auto">
          <a:xfrm>
            <a:off x="7514327" y="4602164"/>
            <a:ext cx="471893" cy="396875"/>
          </a:xfrm>
          <a:prstGeom prst="rect">
            <a:avLst/>
          </a:prstGeom>
          <a:gradFill rotWithShape="1">
            <a:gsLst>
              <a:gs pos="0">
                <a:schemeClr val="bg1">
                  <a:alpha val="63000"/>
                </a:schemeClr>
              </a:gs>
              <a:gs pos="100000">
                <a:schemeClr val="accent1"/>
              </a:gs>
            </a:gsLst>
            <a:lin ang="0" scaled="1"/>
          </a:gradFill>
          <a:ln w="57150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en-US" sz="2000">
              <a:latin typeface="Arial Narrow" pitchFamily="34" charset="0"/>
            </a:endParaRPr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6708086" y="3435350"/>
            <a:ext cx="131318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>
                <a:latin typeface="Arial Narrow" pitchFamily="34" charset="0"/>
              </a:rPr>
              <a:t>Configuration</a:t>
            </a:r>
          </a:p>
          <a:p>
            <a:pPr algn="l"/>
            <a:r>
              <a:rPr lang="en-US" sz="1800">
                <a:latin typeface="Arial Narrow" pitchFamily="34" charset="0"/>
              </a:rPr>
              <a:t>Overhead</a:t>
            </a:r>
          </a:p>
        </p:txBody>
      </p: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9069671" y="3435350"/>
            <a:ext cx="151355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b="1">
                <a:solidFill>
                  <a:schemeClr val="accent2"/>
                </a:solidFill>
                <a:latin typeface="Arial Narrow" pitchFamily="34" charset="0"/>
              </a:rPr>
              <a:t>Re</a:t>
            </a:r>
            <a:r>
              <a:rPr lang="en-US" sz="1800">
                <a:latin typeface="Arial Narrow" pitchFamily="34" charset="0"/>
              </a:rPr>
              <a:t>configuration</a:t>
            </a:r>
          </a:p>
          <a:p>
            <a:pPr algn="l"/>
            <a:r>
              <a:rPr lang="en-US" sz="1800">
                <a:latin typeface="Arial Narrow" pitchFamily="34" charset="0"/>
              </a:rPr>
              <a:t>Overhead</a:t>
            </a:r>
          </a:p>
        </p:txBody>
      </p:sp>
      <p:sp>
        <p:nvSpPr>
          <p:cNvPr id="17427" name="Line 19"/>
          <p:cNvSpPr>
            <a:spLocks noChangeShapeType="1"/>
          </p:cNvSpPr>
          <p:nvPr/>
        </p:nvSpPr>
        <p:spPr bwMode="auto">
          <a:xfrm>
            <a:off x="7427565" y="4029075"/>
            <a:ext cx="304721" cy="395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428" name="Line 20"/>
          <p:cNvSpPr>
            <a:spLocks noChangeShapeType="1"/>
          </p:cNvSpPr>
          <p:nvPr/>
        </p:nvSpPr>
        <p:spPr bwMode="auto">
          <a:xfrm flipH="1">
            <a:off x="9332070" y="4029075"/>
            <a:ext cx="317417" cy="395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429" name="Text Box 21"/>
          <p:cNvSpPr txBox="1">
            <a:spLocks noChangeArrowheads="1"/>
          </p:cNvSpPr>
          <p:nvPr/>
        </p:nvSpPr>
        <p:spPr bwMode="auto">
          <a:xfrm>
            <a:off x="7249812" y="5530851"/>
            <a:ext cx="867607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Arial Narrow" pitchFamily="34" charset="0"/>
              </a:rPr>
              <a:t>Power On</a:t>
            </a:r>
          </a:p>
        </p:txBody>
      </p:sp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10017691" y="5530851"/>
            <a:ext cx="867607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Arial Narrow" pitchFamily="34" charset="0"/>
              </a:rPr>
              <a:t>Shut</a:t>
            </a:r>
          </a:p>
          <a:p>
            <a:r>
              <a:rPr lang="en-US" sz="1400">
                <a:latin typeface="Arial Narrow" pitchFamily="34" charset="0"/>
              </a:rPr>
              <a:t>Down</a:t>
            </a:r>
          </a:p>
        </p:txBody>
      </p:sp>
      <p:sp>
        <p:nvSpPr>
          <p:cNvPr id="17431" name="Text Box 23"/>
          <p:cNvSpPr txBox="1">
            <a:spLocks noChangeArrowheads="1"/>
          </p:cNvSpPr>
          <p:nvPr/>
        </p:nvSpPr>
        <p:spPr bwMode="auto">
          <a:xfrm>
            <a:off x="8659145" y="5694364"/>
            <a:ext cx="646524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latin typeface="Arial Narrow" pitchFamily="34" charset="0"/>
              </a:rPr>
              <a:t>Time</a:t>
            </a:r>
          </a:p>
        </p:txBody>
      </p:sp>
      <p:pic>
        <p:nvPicPr>
          <p:cNvPr id="17432" name="Picture 24"/>
          <p:cNvPicPr>
            <a:picLocks noChangeAspect="1" noChangeArrowheads="1"/>
          </p:cNvPicPr>
          <p:nvPr/>
        </p:nvPicPr>
        <p:blipFill>
          <a:blip r:embed="rId4" cstate="print"/>
          <a:srcRect l="20232" t="13889" r="28728" b="18034"/>
          <a:stretch>
            <a:fillRect/>
          </a:stretch>
        </p:blipFill>
        <p:spPr bwMode="auto">
          <a:xfrm>
            <a:off x="7717474" y="1206500"/>
            <a:ext cx="2846175" cy="21351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475161" name="Picture 25" descr="clip_image001"/>
          <p:cNvPicPr>
            <a:picLocks noChangeAspect="1" noChangeArrowheads="1"/>
          </p:cNvPicPr>
          <p:nvPr/>
        </p:nvPicPr>
        <p:blipFill>
          <a:blip r:embed="rId5" cstate="print"/>
          <a:srcRect l="20232" t="13498" r="29004" b="17470"/>
          <a:stretch>
            <a:fillRect/>
          </a:stretch>
        </p:blipFill>
        <p:spPr bwMode="auto">
          <a:xfrm>
            <a:off x="7736519" y="1208088"/>
            <a:ext cx="2772111" cy="212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5162" name="Picture 26" descr="clip_image001"/>
          <p:cNvPicPr>
            <a:picLocks noChangeAspect="1" noChangeArrowheads="1"/>
          </p:cNvPicPr>
          <p:nvPr/>
        </p:nvPicPr>
        <p:blipFill>
          <a:blip r:embed="rId6" cstate="print"/>
          <a:srcRect l="20313" t="13715" r="29167" b="17535"/>
          <a:stretch>
            <a:fillRect/>
          </a:stretch>
        </p:blipFill>
        <p:spPr bwMode="auto">
          <a:xfrm>
            <a:off x="7736518" y="1201738"/>
            <a:ext cx="278692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5163" name="Line 27"/>
          <p:cNvSpPr>
            <a:spLocks noChangeShapeType="1"/>
          </p:cNvSpPr>
          <p:nvPr/>
        </p:nvSpPr>
        <p:spPr bwMode="auto">
          <a:xfrm>
            <a:off x="7347153" y="4083050"/>
            <a:ext cx="0" cy="1422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Copyright 2015 Xilinx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 Intro 11-</a:t>
            </a:r>
            <a:fld id="{060BD193-E118-4B16-863C-C8C12C675E3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75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-0.00092 L 0.06041 -0.00092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75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041 -0.00092 L 0.13958 -0.00092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75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475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75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958 -0.00092 L 0.18819 -0.00092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475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819 -0.00092 L 0.275 -0.00092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475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63" grpId="0" animBg="1"/>
      <p:bldP spid="475163" grpId="1" animBg="1"/>
      <p:bldP spid="475163" grpId="2" animBg="1"/>
      <p:bldP spid="475163" grpId="3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completing this module, you will be able to:</a:t>
            </a:r>
          </a:p>
          <a:p>
            <a:pPr lvl="1"/>
            <a:r>
              <a:rPr lang="en-US" dirty="0"/>
              <a:t>Define Partial Reconfiguration technology</a:t>
            </a:r>
          </a:p>
          <a:p>
            <a:pPr lvl="1"/>
            <a:r>
              <a:rPr lang="en-US" dirty="0"/>
              <a:t>List common applications for using Partial Reconfiguration</a:t>
            </a:r>
          </a:p>
          <a:p>
            <a:pPr lvl="1"/>
            <a:r>
              <a:rPr lang="en-US" dirty="0"/>
              <a:t>Define Partial Reconfiguration terminology</a:t>
            </a:r>
          </a:p>
          <a:p>
            <a:pPr lvl="1"/>
            <a:r>
              <a:rPr lang="en-US" dirty="0"/>
              <a:t>State the Partial Reconfiguration flow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Copyright 2015 Xilinx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 Intro 11-</a:t>
            </a:r>
            <a:fld id="{060BD193-E118-4B16-863C-C8C12C675E3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Configuration</a:t>
            </a:r>
          </a:p>
        </p:txBody>
      </p:sp>
      <p:sp>
        <p:nvSpPr>
          <p:cNvPr id="19459" name="AutoShape 3"/>
          <p:cNvSpPr>
            <a:spLocks noChangeAspect="1" noChangeArrowheads="1"/>
          </p:cNvSpPr>
          <p:nvPr/>
        </p:nvSpPr>
        <p:spPr bwMode="auto">
          <a:xfrm>
            <a:off x="1117309" y="1447800"/>
            <a:ext cx="9954207" cy="4819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3250354" y="2179639"/>
            <a:ext cx="2342540" cy="439737"/>
          </a:xfrm>
          <a:prstGeom prst="rect">
            <a:avLst/>
          </a:prstGeom>
          <a:solidFill>
            <a:srgbClr val="CCFFFF"/>
          </a:solidFill>
          <a:ln w="9525">
            <a:solidFill>
              <a:srgbClr val="009999"/>
            </a:solidFill>
            <a:miter lim="800000"/>
            <a:headEnd/>
            <a:tailEnd/>
          </a:ln>
        </p:spPr>
        <p:txBody>
          <a:bodyPr lIns="78638" tIns="39319" rIns="78638" bIns="39319" anchor="ctr"/>
          <a:lstStyle/>
          <a:p>
            <a:r>
              <a:rPr lang="en-US" sz="1500" b="1">
                <a:solidFill>
                  <a:srgbClr val="000000"/>
                </a:solidFill>
                <a:latin typeface="Arial" charset="0"/>
              </a:rPr>
              <a:t>Config. Data</a:t>
            </a:r>
            <a:endParaRPr lang="en-US" sz="2000" b="1">
              <a:latin typeface="Arial Narrow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8728977" y="1593851"/>
            <a:ext cx="1953174" cy="1611313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78638" tIns="39319" rIns="78638" bIns="39319" anchorCtr="1"/>
          <a:lstStyle/>
          <a:p>
            <a:r>
              <a:rPr lang="en-US" sz="1500">
                <a:solidFill>
                  <a:srgbClr val="FFFF00"/>
                </a:solidFill>
                <a:latin typeface="Arial" charset="0"/>
              </a:rPr>
              <a:t>   </a:t>
            </a:r>
            <a:endParaRPr lang="en-US" sz="2000">
              <a:latin typeface="Arial Narrow" pitchFamily="34" charset="0"/>
            </a:endParaRPr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>
            <a:off x="6195987" y="2362200"/>
            <a:ext cx="2018774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 flipV="1">
            <a:off x="1703474" y="4524375"/>
            <a:ext cx="780846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 flipV="1">
            <a:off x="2484319" y="3937001"/>
            <a:ext cx="975530" cy="5873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 flipV="1">
            <a:off x="2484320" y="4826001"/>
            <a:ext cx="0" cy="4222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 flipV="1">
            <a:off x="4407869" y="4235451"/>
            <a:ext cx="0" cy="10128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1703474" y="5402263"/>
            <a:ext cx="1595551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8638" tIns="39319" rIns="78638" bIns="39319"/>
          <a:lstStyle/>
          <a:p>
            <a:r>
              <a:rPr lang="en-US" sz="1500">
                <a:solidFill>
                  <a:srgbClr val="000000"/>
                </a:solidFill>
                <a:latin typeface="Arial" charset="0"/>
              </a:rPr>
              <a:t>Start</a:t>
            </a:r>
          </a:p>
          <a:p>
            <a:r>
              <a:rPr lang="en-US" sz="1500">
                <a:solidFill>
                  <a:srgbClr val="000000"/>
                </a:solidFill>
                <a:latin typeface="Arial" charset="0"/>
              </a:rPr>
              <a:t>Vcc Rise</a:t>
            </a:r>
            <a:endParaRPr lang="en-US" sz="2000">
              <a:latin typeface="Arial Narrow" pitchFamily="34" charset="0"/>
            </a:endParaRP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2158438" y="1741488"/>
            <a:ext cx="495171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638" tIns="39319" rIns="78638" bIns="39319"/>
          <a:lstStyle/>
          <a:p>
            <a:pPr algn="l"/>
            <a:r>
              <a:rPr lang="en-US" sz="1500">
                <a:solidFill>
                  <a:srgbClr val="000000"/>
                </a:solidFill>
                <a:latin typeface="Arial" charset="0"/>
              </a:rPr>
              <a:t>      </a:t>
            </a:r>
            <a:r>
              <a:rPr lang="en-US" sz="1500" b="1">
                <a:solidFill>
                  <a:srgbClr val="000000"/>
                </a:solidFill>
                <a:latin typeface="Arial" charset="0"/>
              </a:rPr>
              <a:t>Partial Configuration Bitstream</a:t>
            </a:r>
            <a:endParaRPr lang="en-US" sz="2000" b="1">
              <a:latin typeface="Arial Narrow" pitchFamily="34" charset="0"/>
            </a:endParaRP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3459850" y="3937000"/>
            <a:ext cx="7025503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9120458" y="1593851"/>
            <a:ext cx="389365" cy="1611313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 flipV="1">
            <a:off x="8041239" y="4235451"/>
            <a:ext cx="2117" cy="10128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2" name="Text Box 16"/>
          <p:cNvSpPr txBox="1">
            <a:spLocks noChangeArrowheads="1"/>
          </p:cNvSpPr>
          <p:nvPr/>
        </p:nvSpPr>
        <p:spPr bwMode="auto">
          <a:xfrm>
            <a:off x="3394249" y="5389563"/>
            <a:ext cx="2211341" cy="8382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78638" tIns="39319" rIns="78638" bIns="39319"/>
          <a:lstStyle/>
          <a:p>
            <a:r>
              <a:rPr lang="en-US" sz="1500">
                <a:solidFill>
                  <a:srgbClr val="000000"/>
                </a:solidFill>
                <a:latin typeface="Arial" charset="0"/>
              </a:rPr>
              <a:t>Initial Config.</a:t>
            </a:r>
          </a:p>
          <a:p>
            <a:r>
              <a:rPr lang="en-US" sz="1500">
                <a:solidFill>
                  <a:srgbClr val="000000"/>
                </a:solidFill>
                <a:latin typeface="Arial" charset="0"/>
              </a:rPr>
              <a:t>Complete</a:t>
            </a:r>
            <a:endParaRPr lang="en-US" sz="2000">
              <a:latin typeface="Arial Narrow" pitchFamily="34" charset="0"/>
            </a:endParaRPr>
          </a:p>
        </p:txBody>
      </p:sp>
      <p:sp>
        <p:nvSpPr>
          <p:cNvPr id="19473" name="Text Box 17"/>
          <p:cNvSpPr txBox="1">
            <a:spLocks noChangeArrowheads="1"/>
          </p:cNvSpPr>
          <p:nvPr/>
        </p:nvSpPr>
        <p:spPr bwMode="auto">
          <a:xfrm>
            <a:off x="6972601" y="5389564"/>
            <a:ext cx="2063212" cy="74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8638" tIns="39319" rIns="78638" bIns="39319"/>
          <a:lstStyle/>
          <a:p>
            <a:r>
              <a:rPr lang="en-US" sz="1500">
                <a:solidFill>
                  <a:srgbClr val="000000"/>
                </a:solidFill>
                <a:latin typeface="Arial" charset="0"/>
              </a:rPr>
              <a:t>Load Partial</a:t>
            </a:r>
          </a:p>
          <a:p>
            <a:r>
              <a:rPr lang="en-US" sz="1500">
                <a:solidFill>
                  <a:srgbClr val="000000"/>
                </a:solidFill>
                <a:latin typeface="Arial" charset="0"/>
              </a:rPr>
              <a:t>Bitstream</a:t>
            </a:r>
            <a:endParaRPr lang="en-US" sz="2000">
              <a:latin typeface="Arial Narrow" pitchFamily="34" charset="0"/>
            </a:endParaRPr>
          </a:p>
        </p:txBody>
      </p:sp>
      <p:sp>
        <p:nvSpPr>
          <p:cNvPr id="19474" name="Text Box 18"/>
          <p:cNvSpPr txBox="1">
            <a:spLocks noChangeArrowheads="1"/>
          </p:cNvSpPr>
          <p:nvPr/>
        </p:nvSpPr>
        <p:spPr bwMode="auto">
          <a:xfrm>
            <a:off x="9120458" y="2192339"/>
            <a:ext cx="1364895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638" tIns="39319" rIns="78638" bIns="39319" anchorCtr="1"/>
          <a:lstStyle/>
          <a:p>
            <a:pPr algn="l"/>
            <a:r>
              <a:rPr lang="en-US" sz="1500" b="1">
                <a:latin typeface="Arial" charset="0"/>
              </a:rPr>
              <a:t>FPGA      </a:t>
            </a:r>
            <a:endParaRPr lang="en-US" sz="2000">
              <a:latin typeface="Arial Narrow" pitchFamily="34" charset="0"/>
            </a:endParaRPr>
          </a:p>
        </p:txBody>
      </p:sp>
      <p:sp>
        <p:nvSpPr>
          <p:cNvPr id="19475" name="Line 19"/>
          <p:cNvSpPr>
            <a:spLocks noChangeShapeType="1"/>
          </p:cNvSpPr>
          <p:nvPr/>
        </p:nvSpPr>
        <p:spPr bwMode="auto">
          <a:xfrm flipV="1">
            <a:off x="5605591" y="4670425"/>
            <a:ext cx="1367011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6" name="Text Box 20"/>
          <p:cNvSpPr txBox="1">
            <a:spLocks noChangeArrowheads="1"/>
          </p:cNvSpPr>
          <p:nvPr/>
        </p:nvSpPr>
        <p:spPr bwMode="auto">
          <a:xfrm>
            <a:off x="5605591" y="5402264"/>
            <a:ext cx="1367011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638" tIns="39319" rIns="78638" bIns="39319"/>
          <a:lstStyle/>
          <a:p>
            <a:r>
              <a:rPr lang="en-US" sz="1500">
                <a:solidFill>
                  <a:srgbClr val="000000"/>
                </a:solidFill>
                <a:latin typeface="Arial" charset="0"/>
              </a:rPr>
              <a:t>User</a:t>
            </a:r>
          </a:p>
          <a:p>
            <a:r>
              <a:rPr lang="en-US" sz="1500">
                <a:solidFill>
                  <a:srgbClr val="000000"/>
                </a:solidFill>
                <a:latin typeface="Arial" charset="0"/>
              </a:rPr>
              <a:t>Mode</a:t>
            </a:r>
            <a:endParaRPr lang="en-US" sz="2000">
              <a:latin typeface="Arial Narrow" pitchFamily="34" charset="0"/>
            </a:endParaRPr>
          </a:p>
        </p:txBody>
      </p:sp>
      <p:sp>
        <p:nvSpPr>
          <p:cNvPr id="19477" name="Line 21"/>
          <p:cNvSpPr>
            <a:spLocks noChangeShapeType="1"/>
          </p:cNvSpPr>
          <p:nvPr/>
        </p:nvSpPr>
        <p:spPr bwMode="auto">
          <a:xfrm flipV="1">
            <a:off x="9120458" y="4670425"/>
            <a:ext cx="1364895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8" name="Text Box 22"/>
          <p:cNvSpPr txBox="1">
            <a:spLocks noChangeArrowheads="1"/>
          </p:cNvSpPr>
          <p:nvPr/>
        </p:nvSpPr>
        <p:spPr bwMode="auto">
          <a:xfrm>
            <a:off x="9120458" y="5402264"/>
            <a:ext cx="1364895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638" tIns="39319" rIns="78638" bIns="39319"/>
          <a:lstStyle/>
          <a:p>
            <a:r>
              <a:rPr lang="en-US" sz="1500">
                <a:solidFill>
                  <a:srgbClr val="000000"/>
                </a:solidFill>
                <a:latin typeface="Arial" charset="0"/>
              </a:rPr>
              <a:t>User</a:t>
            </a:r>
          </a:p>
          <a:p>
            <a:r>
              <a:rPr lang="en-US" sz="1500">
                <a:solidFill>
                  <a:srgbClr val="000000"/>
                </a:solidFill>
                <a:latin typeface="Arial" charset="0"/>
              </a:rPr>
              <a:t>Mode</a:t>
            </a:r>
            <a:endParaRPr lang="en-US" sz="2000">
              <a:latin typeface="Arial Narrow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Copyright 2015 Xilinx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 Intro 11-</a:t>
            </a:r>
            <a:fld id="{060BD193-E118-4B16-863C-C8C12C675E3E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609489" y="1600201"/>
            <a:ext cx="5892911" cy="42683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Only a subset of configuration data is altered 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But all computation halts while modification is in progress…</a:t>
            </a:r>
          </a:p>
          <a:p>
            <a:pPr lvl="1"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000" dirty="0"/>
              <a:t>Main benefit:  </a:t>
            </a:r>
            <a:br>
              <a:rPr lang="en-US" sz="2000" dirty="0"/>
            </a:br>
            <a:r>
              <a:rPr lang="en-US" sz="2000" dirty="0"/>
              <a:t>reduced configuration overhead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Reconfiguration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7364676" y="4444994"/>
            <a:ext cx="3315360" cy="1371600"/>
          </a:xfrm>
          <a:prstGeom prst="rect">
            <a:avLst/>
          </a:prstGeom>
          <a:solidFill>
            <a:srgbClr val="C6D4E4"/>
          </a:solidFill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 flipV="1">
            <a:off x="8100490" y="4424363"/>
            <a:ext cx="0" cy="1381125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 flipV="1">
            <a:off x="8908846" y="4424363"/>
            <a:ext cx="0" cy="1381125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 flipV="1">
            <a:off x="9704505" y="4424363"/>
            <a:ext cx="0" cy="1381125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 flipV="1">
            <a:off x="10462075" y="4424363"/>
            <a:ext cx="0" cy="1381125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41" name="Freeform 9"/>
          <p:cNvSpPr>
            <a:spLocks/>
          </p:cNvSpPr>
          <p:nvPr/>
        </p:nvSpPr>
        <p:spPr bwMode="auto">
          <a:xfrm>
            <a:off x="7347163" y="4431244"/>
            <a:ext cx="3504287" cy="1371600"/>
          </a:xfrm>
          <a:custGeom>
            <a:avLst/>
            <a:gdLst>
              <a:gd name="T0" fmla="*/ 0 w 1896"/>
              <a:gd name="T1" fmla="*/ 0 h 680"/>
              <a:gd name="T2" fmla="*/ 0 w 1896"/>
              <a:gd name="T3" fmla="*/ 2147483647 h 680"/>
              <a:gd name="T4" fmla="*/ 2147483647 w 1896"/>
              <a:gd name="T5" fmla="*/ 2147483647 h 680"/>
              <a:gd name="T6" fmla="*/ 0 60000 65536"/>
              <a:gd name="T7" fmla="*/ 0 60000 65536"/>
              <a:gd name="T8" fmla="*/ 0 60000 65536"/>
              <a:gd name="T9" fmla="*/ 0 w 1896"/>
              <a:gd name="T10" fmla="*/ 0 h 680"/>
              <a:gd name="T11" fmla="*/ 1896 w 1896"/>
              <a:gd name="T12" fmla="*/ 680 h 6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96" h="680">
                <a:moveTo>
                  <a:pt x="0" y="0"/>
                </a:moveTo>
                <a:lnTo>
                  <a:pt x="0" y="680"/>
                </a:lnTo>
                <a:lnTo>
                  <a:pt x="1896" y="68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 rot="-5400000">
            <a:off x="6352262" y="4902964"/>
            <a:ext cx="99097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latin typeface="Arial Narrow" pitchFamily="34" charset="0"/>
              </a:rPr>
              <a:t>Function</a:t>
            </a:r>
          </a:p>
        </p:txBody>
      </p:sp>
      <p:sp>
        <p:nvSpPr>
          <p:cNvPr id="477195" name="Rectangle 11"/>
          <p:cNvSpPr>
            <a:spLocks noChangeArrowheads="1"/>
          </p:cNvSpPr>
          <p:nvPr/>
        </p:nvSpPr>
        <p:spPr bwMode="auto">
          <a:xfrm>
            <a:off x="8083561" y="4911726"/>
            <a:ext cx="854911" cy="396875"/>
          </a:xfrm>
          <a:prstGeom prst="rect">
            <a:avLst/>
          </a:prstGeom>
          <a:solidFill>
            <a:schemeClr val="accent1">
              <a:alpha val="63000"/>
            </a:schemeClr>
          </a:solidFill>
          <a:ln w="5715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en-US" sz="2000">
              <a:latin typeface="Arial Narrow" pitchFamily="34" charset="0"/>
            </a:endParaRPr>
          </a:p>
        </p:txBody>
      </p:sp>
      <p:sp>
        <p:nvSpPr>
          <p:cNvPr id="477196" name="Rectangle 12"/>
          <p:cNvSpPr>
            <a:spLocks noChangeArrowheads="1"/>
          </p:cNvSpPr>
          <p:nvPr/>
        </p:nvSpPr>
        <p:spPr bwMode="auto">
          <a:xfrm>
            <a:off x="9334186" y="4911726"/>
            <a:ext cx="1345849" cy="396875"/>
          </a:xfrm>
          <a:prstGeom prst="rect">
            <a:avLst/>
          </a:prstGeom>
          <a:solidFill>
            <a:schemeClr val="accent2">
              <a:alpha val="63000"/>
            </a:schemeClr>
          </a:solidFill>
          <a:ln w="57150">
            <a:noFill/>
            <a:miter lim="800000"/>
            <a:headEnd/>
            <a:tailEnd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en-US" sz="2000">
              <a:latin typeface="Arial Narrow" pitchFamily="34" charset="0"/>
            </a:endParaRPr>
          </a:p>
        </p:txBody>
      </p:sp>
      <p:sp>
        <p:nvSpPr>
          <p:cNvPr id="477197" name="Rectangle 13"/>
          <p:cNvSpPr>
            <a:spLocks noChangeArrowheads="1"/>
          </p:cNvSpPr>
          <p:nvPr/>
        </p:nvSpPr>
        <p:spPr bwMode="auto">
          <a:xfrm>
            <a:off x="9063324" y="4911726"/>
            <a:ext cx="179869" cy="396875"/>
          </a:xfrm>
          <a:prstGeom prst="rect">
            <a:avLst/>
          </a:prstGeom>
          <a:gradFill rotWithShape="1">
            <a:gsLst>
              <a:gs pos="0">
                <a:schemeClr val="bg1">
                  <a:alpha val="63000"/>
                </a:schemeClr>
              </a:gs>
              <a:gs pos="100000">
                <a:schemeClr val="accent2"/>
              </a:gs>
            </a:gsLst>
            <a:lin ang="0" scaled="1"/>
          </a:gradFill>
          <a:ln w="57150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en-US" sz="2000">
              <a:latin typeface="Arial Narrow" pitchFamily="34" charset="0"/>
            </a:endParaRPr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>
            <a:off x="8951169" y="4757737"/>
            <a:ext cx="368204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>
            <a:off x="7338688" y="4757737"/>
            <a:ext cx="7618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77200" name="Rectangle 16"/>
          <p:cNvSpPr>
            <a:spLocks noChangeArrowheads="1"/>
          </p:cNvSpPr>
          <p:nvPr/>
        </p:nvSpPr>
        <p:spPr bwMode="auto">
          <a:xfrm>
            <a:off x="7514327" y="4911726"/>
            <a:ext cx="471893" cy="396875"/>
          </a:xfrm>
          <a:prstGeom prst="rect">
            <a:avLst/>
          </a:prstGeom>
          <a:gradFill rotWithShape="1">
            <a:gsLst>
              <a:gs pos="0">
                <a:schemeClr val="bg1">
                  <a:alpha val="63000"/>
                </a:schemeClr>
              </a:gs>
              <a:gs pos="100000">
                <a:schemeClr val="accent1"/>
              </a:gs>
            </a:gsLst>
            <a:lin ang="0" scaled="1"/>
          </a:gradFill>
          <a:ln w="57150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en-US" sz="2000">
              <a:latin typeface="Arial Narrow" pitchFamily="34" charset="0"/>
            </a:endParaRPr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6708086" y="3744912"/>
            <a:ext cx="131318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>
                <a:latin typeface="Arial Narrow" pitchFamily="34" charset="0"/>
              </a:rPr>
              <a:t>Configuration</a:t>
            </a:r>
          </a:p>
          <a:p>
            <a:pPr algn="l"/>
            <a:r>
              <a:rPr lang="en-US" sz="1800">
                <a:latin typeface="Arial Narrow" pitchFamily="34" charset="0"/>
              </a:rPr>
              <a:t>Overhead</a:t>
            </a:r>
          </a:p>
        </p:txBody>
      </p:sp>
      <p:sp>
        <p:nvSpPr>
          <p:cNvPr id="18450" name="Text Box 18"/>
          <p:cNvSpPr txBox="1">
            <a:spLocks noChangeArrowheads="1"/>
          </p:cNvSpPr>
          <p:nvPr/>
        </p:nvSpPr>
        <p:spPr bwMode="auto">
          <a:xfrm>
            <a:off x="8688770" y="3744912"/>
            <a:ext cx="151355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b="1">
                <a:solidFill>
                  <a:schemeClr val="accent2"/>
                </a:solidFill>
                <a:latin typeface="Arial Narrow" pitchFamily="34" charset="0"/>
              </a:rPr>
              <a:t>Re</a:t>
            </a:r>
            <a:r>
              <a:rPr lang="en-US" sz="1800">
                <a:latin typeface="Arial Narrow" pitchFamily="34" charset="0"/>
              </a:rPr>
              <a:t>configuration</a:t>
            </a:r>
          </a:p>
          <a:p>
            <a:pPr algn="l"/>
            <a:r>
              <a:rPr lang="en-US" sz="1800">
                <a:latin typeface="Arial Narrow" pitchFamily="34" charset="0"/>
              </a:rPr>
              <a:t>Overhead</a:t>
            </a:r>
          </a:p>
        </p:txBody>
      </p:sp>
      <p:sp>
        <p:nvSpPr>
          <p:cNvPr id="18451" name="Line 19"/>
          <p:cNvSpPr>
            <a:spLocks noChangeShapeType="1"/>
          </p:cNvSpPr>
          <p:nvPr/>
        </p:nvSpPr>
        <p:spPr bwMode="auto">
          <a:xfrm>
            <a:off x="7427565" y="4338637"/>
            <a:ext cx="304721" cy="395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52" name="Line 20"/>
          <p:cNvSpPr>
            <a:spLocks noChangeShapeType="1"/>
          </p:cNvSpPr>
          <p:nvPr/>
        </p:nvSpPr>
        <p:spPr bwMode="auto">
          <a:xfrm flipH="1">
            <a:off x="9128922" y="4338637"/>
            <a:ext cx="177754" cy="395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7249812" y="5840413"/>
            <a:ext cx="867607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Arial Narrow" pitchFamily="34" charset="0"/>
              </a:rPr>
              <a:t>Power On</a:t>
            </a:r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10017691" y="5840413"/>
            <a:ext cx="867607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Arial Narrow" pitchFamily="34" charset="0"/>
              </a:rPr>
              <a:t>Shut</a:t>
            </a:r>
          </a:p>
          <a:p>
            <a:r>
              <a:rPr lang="en-US" sz="1400">
                <a:latin typeface="Arial Narrow" pitchFamily="34" charset="0"/>
              </a:rPr>
              <a:t>Down</a:t>
            </a: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8659145" y="6003926"/>
            <a:ext cx="646524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latin typeface="Arial Narrow" pitchFamily="34" charset="0"/>
              </a:rPr>
              <a:t>Time</a:t>
            </a:r>
          </a:p>
        </p:txBody>
      </p:sp>
      <p:pic>
        <p:nvPicPr>
          <p:cNvPr id="18456" name="Picture 24"/>
          <p:cNvPicPr>
            <a:picLocks noChangeAspect="1" noChangeArrowheads="1"/>
          </p:cNvPicPr>
          <p:nvPr/>
        </p:nvPicPr>
        <p:blipFill>
          <a:blip r:embed="rId4" cstate="print"/>
          <a:srcRect l="20232" t="13889" r="28728" b="18034"/>
          <a:stretch>
            <a:fillRect/>
          </a:stretch>
        </p:blipFill>
        <p:spPr bwMode="auto">
          <a:xfrm>
            <a:off x="7717474" y="1516062"/>
            <a:ext cx="2846175" cy="21351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477209" name="Picture 25" descr="clip_image001"/>
          <p:cNvPicPr>
            <a:picLocks noChangeAspect="1" noChangeArrowheads="1"/>
          </p:cNvPicPr>
          <p:nvPr/>
        </p:nvPicPr>
        <p:blipFill>
          <a:blip r:embed="rId5" cstate="print"/>
          <a:srcRect l="20232" t="13498" r="29004" b="17470"/>
          <a:stretch>
            <a:fillRect/>
          </a:stretch>
        </p:blipFill>
        <p:spPr bwMode="auto">
          <a:xfrm>
            <a:off x="7736519" y="1517650"/>
            <a:ext cx="2772111" cy="212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7210" name="Picture 26" descr="clip_image001"/>
          <p:cNvPicPr>
            <a:picLocks noChangeAspect="1" noChangeArrowheads="1"/>
          </p:cNvPicPr>
          <p:nvPr/>
        </p:nvPicPr>
        <p:blipFill>
          <a:blip r:embed="rId6" cstate="print"/>
          <a:srcRect l="20313" t="13715" r="29167" b="17535"/>
          <a:stretch>
            <a:fillRect/>
          </a:stretch>
        </p:blipFill>
        <p:spPr bwMode="auto">
          <a:xfrm>
            <a:off x="7717475" y="1511300"/>
            <a:ext cx="278692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7211" name="Line 27"/>
          <p:cNvSpPr>
            <a:spLocks noChangeShapeType="1"/>
          </p:cNvSpPr>
          <p:nvPr/>
        </p:nvSpPr>
        <p:spPr bwMode="auto">
          <a:xfrm>
            <a:off x="7347153" y="4392612"/>
            <a:ext cx="0" cy="1422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Copyright 2015 Xilinx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 Intro 11-</a:t>
            </a:r>
            <a:fld id="{060BD193-E118-4B16-863C-C8C12C675E3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77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-0.00092 L 0.06041 -0.00092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77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041 -0.00092 L 0.13958 -0.00092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77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7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958 -0.00093 L 0.15833 -0.00093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477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833 -0.00092 L 0.27257 -0.0009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77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211" grpId="0" animBg="1"/>
      <p:bldP spid="477211" grpId="1" animBg="1"/>
      <p:bldP spid="477211" grpId="2" animBg="1"/>
      <p:bldP spid="477211" grpId="3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Reconfiguration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294" y="1622425"/>
            <a:ext cx="6119806" cy="4495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A subset of the configuration data changes…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But logic layer continues operating while configuration layer is modified…</a:t>
            </a:r>
          </a:p>
          <a:p>
            <a:pPr lvl="1"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2000" dirty="0"/>
              <a:t>Configuration overhead limited to circuit that is changing…</a:t>
            </a:r>
          </a:p>
          <a:p>
            <a:pPr lvl="1">
              <a:lnSpc>
                <a:spcPct val="80000"/>
              </a:lnSpc>
            </a:pPr>
            <a:endParaRPr lang="en-US" sz="1800" dirty="0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7325993" y="4385728"/>
            <a:ext cx="3339229" cy="1371600"/>
          </a:xfrm>
          <a:prstGeom prst="rect">
            <a:avLst/>
          </a:prstGeom>
          <a:solidFill>
            <a:srgbClr val="C6D4E4"/>
          </a:solidFill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 flipV="1">
            <a:off x="8100490" y="4348163"/>
            <a:ext cx="0" cy="1381125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 flipV="1">
            <a:off x="8908846" y="4348163"/>
            <a:ext cx="0" cy="1381125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 flipV="1">
            <a:off x="9704505" y="4348163"/>
            <a:ext cx="0" cy="1381125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 flipV="1">
            <a:off x="10462075" y="4348163"/>
            <a:ext cx="0" cy="1381125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489" name="Freeform 9"/>
          <p:cNvSpPr>
            <a:spLocks/>
          </p:cNvSpPr>
          <p:nvPr/>
        </p:nvSpPr>
        <p:spPr bwMode="auto">
          <a:xfrm>
            <a:off x="7338696" y="4360863"/>
            <a:ext cx="3504287" cy="1371600"/>
          </a:xfrm>
          <a:custGeom>
            <a:avLst/>
            <a:gdLst>
              <a:gd name="T0" fmla="*/ 0 w 1896"/>
              <a:gd name="T1" fmla="*/ 0 h 680"/>
              <a:gd name="T2" fmla="*/ 0 w 1896"/>
              <a:gd name="T3" fmla="*/ 2147483647 h 680"/>
              <a:gd name="T4" fmla="*/ 2147483647 w 1896"/>
              <a:gd name="T5" fmla="*/ 2147483647 h 680"/>
              <a:gd name="T6" fmla="*/ 0 60000 65536"/>
              <a:gd name="T7" fmla="*/ 0 60000 65536"/>
              <a:gd name="T8" fmla="*/ 0 60000 65536"/>
              <a:gd name="T9" fmla="*/ 0 w 1896"/>
              <a:gd name="T10" fmla="*/ 0 h 680"/>
              <a:gd name="T11" fmla="*/ 1896 w 1896"/>
              <a:gd name="T12" fmla="*/ 680 h 6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96" h="680">
                <a:moveTo>
                  <a:pt x="0" y="0"/>
                </a:moveTo>
                <a:lnTo>
                  <a:pt x="0" y="680"/>
                </a:lnTo>
                <a:lnTo>
                  <a:pt x="1896" y="68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 rot="-5400000">
            <a:off x="6352262" y="4826764"/>
            <a:ext cx="99097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latin typeface="Arial Narrow" pitchFamily="34" charset="0"/>
              </a:rPr>
              <a:t>Function</a:t>
            </a:r>
          </a:p>
        </p:txBody>
      </p:sp>
      <p:sp>
        <p:nvSpPr>
          <p:cNvPr id="481291" name="Rectangle 11"/>
          <p:cNvSpPr>
            <a:spLocks noChangeArrowheads="1"/>
          </p:cNvSpPr>
          <p:nvPr/>
        </p:nvSpPr>
        <p:spPr bwMode="auto">
          <a:xfrm>
            <a:off x="8083561" y="4973639"/>
            <a:ext cx="2581661" cy="396875"/>
          </a:xfrm>
          <a:prstGeom prst="rect">
            <a:avLst/>
          </a:prstGeom>
          <a:solidFill>
            <a:schemeClr val="accent1">
              <a:alpha val="63000"/>
            </a:schemeClr>
          </a:solidFill>
          <a:ln w="5715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en-US" sz="2000">
              <a:latin typeface="Arial Narrow" pitchFamily="34" charset="0"/>
            </a:endParaRPr>
          </a:p>
        </p:txBody>
      </p:sp>
      <p:sp>
        <p:nvSpPr>
          <p:cNvPr id="481292" name="Rectangle 12"/>
          <p:cNvSpPr>
            <a:spLocks noChangeArrowheads="1"/>
          </p:cNvSpPr>
          <p:nvPr/>
        </p:nvSpPr>
        <p:spPr bwMode="auto">
          <a:xfrm>
            <a:off x="9325719" y="4635501"/>
            <a:ext cx="1345849" cy="396875"/>
          </a:xfrm>
          <a:prstGeom prst="rect">
            <a:avLst/>
          </a:prstGeom>
          <a:solidFill>
            <a:schemeClr val="accent2">
              <a:alpha val="63000"/>
            </a:schemeClr>
          </a:solidFill>
          <a:ln w="57150">
            <a:noFill/>
            <a:miter lim="800000"/>
            <a:headEnd/>
            <a:tailEnd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en-US" sz="2000">
              <a:latin typeface="Arial Narrow" pitchFamily="34" charset="0"/>
            </a:endParaRPr>
          </a:p>
        </p:txBody>
      </p:sp>
      <p:sp>
        <p:nvSpPr>
          <p:cNvPr id="481293" name="Rectangle 13"/>
          <p:cNvSpPr>
            <a:spLocks noChangeArrowheads="1"/>
          </p:cNvSpPr>
          <p:nvPr/>
        </p:nvSpPr>
        <p:spPr bwMode="auto">
          <a:xfrm>
            <a:off x="9063324" y="4635501"/>
            <a:ext cx="179869" cy="396875"/>
          </a:xfrm>
          <a:prstGeom prst="rect">
            <a:avLst/>
          </a:prstGeom>
          <a:gradFill rotWithShape="1">
            <a:gsLst>
              <a:gs pos="0">
                <a:schemeClr val="bg1">
                  <a:alpha val="63000"/>
                </a:schemeClr>
              </a:gs>
              <a:gs pos="100000">
                <a:schemeClr val="accent2"/>
              </a:gs>
            </a:gsLst>
            <a:lin ang="0" scaled="1"/>
          </a:gradFill>
          <a:ln w="57150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en-US" sz="2000">
              <a:latin typeface="Arial Narrow" pitchFamily="34" charset="0"/>
            </a:endParaRPr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>
            <a:off x="8951169" y="4471987"/>
            <a:ext cx="368204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>
            <a:off x="7338688" y="4681537"/>
            <a:ext cx="7618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81296" name="Rectangle 16"/>
          <p:cNvSpPr>
            <a:spLocks noChangeArrowheads="1"/>
          </p:cNvSpPr>
          <p:nvPr/>
        </p:nvSpPr>
        <p:spPr bwMode="auto">
          <a:xfrm>
            <a:off x="7514327" y="4973639"/>
            <a:ext cx="471893" cy="396875"/>
          </a:xfrm>
          <a:prstGeom prst="rect">
            <a:avLst/>
          </a:prstGeom>
          <a:gradFill rotWithShape="1">
            <a:gsLst>
              <a:gs pos="0">
                <a:schemeClr val="bg1">
                  <a:alpha val="63000"/>
                </a:schemeClr>
              </a:gs>
              <a:gs pos="100000">
                <a:schemeClr val="accent1"/>
              </a:gs>
            </a:gsLst>
            <a:lin ang="0" scaled="1"/>
          </a:gradFill>
          <a:ln w="57150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en-US" sz="2000">
              <a:latin typeface="Arial Narrow" pitchFamily="34" charset="0"/>
            </a:endParaRPr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6708086" y="3668712"/>
            <a:ext cx="131318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>
                <a:latin typeface="Arial Narrow" pitchFamily="34" charset="0"/>
              </a:rPr>
              <a:t>Configuration</a:t>
            </a:r>
          </a:p>
          <a:p>
            <a:pPr algn="l"/>
            <a:r>
              <a:rPr lang="en-US" sz="1800">
                <a:latin typeface="Arial Narrow" pitchFamily="34" charset="0"/>
              </a:rPr>
              <a:t>Overhead</a:t>
            </a:r>
          </a:p>
        </p:txBody>
      </p:sp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8688770" y="3525837"/>
            <a:ext cx="151355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b="1">
                <a:solidFill>
                  <a:schemeClr val="accent2"/>
                </a:solidFill>
                <a:latin typeface="Arial Narrow" pitchFamily="34" charset="0"/>
              </a:rPr>
              <a:t>Re</a:t>
            </a:r>
            <a:r>
              <a:rPr lang="en-US" sz="1800">
                <a:latin typeface="Arial Narrow" pitchFamily="34" charset="0"/>
              </a:rPr>
              <a:t>configuration</a:t>
            </a:r>
          </a:p>
          <a:p>
            <a:pPr algn="l"/>
            <a:r>
              <a:rPr lang="en-US" sz="1800">
                <a:latin typeface="Arial Narrow" pitchFamily="34" charset="0"/>
              </a:rPr>
              <a:t>Overhead</a:t>
            </a:r>
          </a:p>
        </p:txBody>
      </p:sp>
      <p:sp>
        <p:nvSpPr>
          <p:cNvPr id="20499" name="Line 19"/>
          <p:cNvSpPr>
            <a:spLocks noChangeShapeType="1"/>
          </p:cNvSpPr>
          <p:nvPr/>
        </p:nvSpPr>
        <p:spPr bwMode="auto">
          <a:xfrm>
            <a:off x="7427565" y="4262437"/>
            <a:ext cx="304721" cy="395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 flipH="1">
            <a:off x="9128923" y="4090987"/>
            <a:ext cx="165057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501" name="Text Box 21"/>
          <p:cNvSpPr txBox="1">
            <a:spLocks noChangeArrowheads="1"/>
          </p:cNvSpPr>
          <p:nvPr/>
        </p:nvSpPr>
        <p:spPr bwMode="auto">
          <a:xfrm>
            <a:off x="7249812" y="5764213"/>
            <a:ext cx="867607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Arial Narrow" pitchFamily="34" charset="0"/>
              </a:rPr>
              <a:t>Power On</a:t>
            </a:r>
          </a:p>
        </p:txBody>
      </p:sp>
      <p:sp>
        <p:nvSpPr>
          <p:cNvPr id="20502" name="Text Box 22"/>
          <p:cNvSpPr txBox="1">
            <a:spLocks noChangeArrowheads="1"/>
          </p:cNvSpPr>
          <p:nvPr/>
        </p:nvSpPr>
        <p:spPr bwMode="auto">
          <a:xfrm>
            <a:off x="10017691" y="5764213"/>
            <a:ext cx="867607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Arial Narrow" pitchFamily="34" charset="0"/>
              </a:rPr>
              <a:t>Shut</a:t>
            </a:r>
          </a:p>
          <a:p>
            <a:r>
              <a:rPr lang="en-US" sz="1400">
                <a:latin typeface="Arial Narrow" pitchFamily="34" charset="0"/>
              </a:rPr>
              <a:t>Down</a:t>
            </a:r>
          </a:p>
        </p:txBody>
      </p:sp>
      <p:sp>
        <p:nvSpPr>
          <p:cNvPr id="20503" name="Text Box 23"/>
          <p:cNvSpPr txBox="1">
            <a:spLocks noChangeArrowheads="1"/>
          </p:cNvSpPr>
          <p:nvPr/>
        </p:nvSpPr>
        <p:spPr bwMode="auto">
          <a:xfrm>
            <a:off x="8659145" y="5927726"/>
            <a:ext cx="646524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latin typeface="Arial Narrow" pitchFamily="34" charset="0"/>
              </a:rPr>
              <a:t>Time</a:t>
            </a:r>
          </a:p>
        </p:txBody>
      </p:sp>
      <p:pic>
        <p:nvPicPr>
          <p:cNvPr id="20504" name="Picture 24"/>
          <p:cNvPicPr>
            <a:picLocks noChangeAspect="1" noChangeArrowheads="1"/>
          </p:cNvPicPr>
          <p:nvPr/>
        </p:nvPicPr>
        <p:blipFill>
          <a:blip r:embed="rId4" cstate="print"/>
          <a:srcRect l="20232" t="13889" r="28728" b="18034"/>
          <a:stretch>
            <a:fillRect/>
          </a:stretch>
        </p:blipFill>
        <p:spPr bwMode="auto">
          <a:xfrm>
            <a:off x="7717474" y="1439862"/>
            <a:ext cx="2846175" cy="21351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481305" name="Picture 25" descr="clip_image001"/>
          <p:cNvPicPr>
            <a:picLocks noChangeAspect="1" noChangeArrowheads="1"/>
          </p:cNvPicPr>
          <p:nvPr/>
        </p:nvPicPr>
        <p:blipFill>
          <a:blip r:embed="rId5" cstate="print"/>
          <a:srcRect l="20313" t="13715" r="29167" b="17535"/>
          <a:stretch>
            <a:fillRect/>
          </a:stretch>
        </p:blipFill>
        <p:spPr bwMode="auto">
          <a:xfrm>
            <a:off x="7717475" y="1435100"/>
            <a:ext cx="278692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06" name="Line 26"/>
          <p:cNvSpPr>
            <a:spLocks noChangeShapeType="1"/>
          </p:cNvSpPr>
          <p:nvPr/>
        </p:nvSpPr>
        <p:spPr bwMode="auto">
          <a:xfrm>
            <a:off x="7347153" y="4333328"/>
            <a:ext cx="0" cy="1371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481307" name="Picture 27" descr="Picture2"/>
          <p:cNvPicPr>
            <a:picLocks noChangeAspect="1" noChangeArrowheads="1"/>
          </p:cNvPicPr>
          <p:nvPr/>
        </p:nvPicPr>
        <p:blipFill>
          <a:blip r:embed="rId6" cstate="print"/>
          <a:srcRect l="25826" r="18318"/>
          <a:stretch>
            <a:fillRect/>
          </a:stretch>
        </p:blipFill>
        <p:spPr bwMode="auto">
          <a:xfrm>
            <a:off x="8443301" y="1439863"/>
            <a:ext cx="157439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Copyright 2015 Xilinx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 Intro 11-</a:t>
            </a:r>
            <a:fld id="{060BD193-E118-4B16-863C-C8C12C675E3E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8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-0.00092 L 0.06041 -0.00092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813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041 -0.00092 L 0.13958 -0.00092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813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8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958 -0.00093 L 0.15833 -0.00093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4813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833 -0.00092 L 0.27257 -0.0009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813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6" grpId="0" animBg="1"/>
      <p:bldP spid="481306" grpId="1" animBg="1"/>
      <p:bldP spid="481306" grpId="2" animBg="1"/>
      <p:bldP spid="481306" grpId="3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Symbol" pitchFamily="18" charset="2"/>
              <a:buNone/>
            </a:pPr>
            <a:r>
              <a:rPr lang="en-US" dirty="0"/>
              <a:t>How Can We Reconfigure?</a:t>
            </a:r>
            <a:endParaRPr lang="en-US" sz="1800" b="0" i="1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Initiation of reconfiguration is determined by the designer</a:t>
            </a:r>
          </a:p>
          <a:p>
            <a:pPr lvl="1" eaLnBrk="1" hangingPunct="1"/>
            <a:r>
              <a:rPr lang="en-US" dirty="0"/>
              <a:t>On-chip state machine, processor or other logic</a:t>
            </a:r>
          </a:p>
          <a:p>
            <a:pPr lvl="1" eaLnBrk="1" hangingPunct="1"/>
            <a:r>
              <a:rPr lang="en-US" dirty="0"/>
              <a:t>Off-chip microprocessor or other controller</a:t>
            </a:r>
          </a:p>
          <a:p>
            <a:pPr eaLnBrk="1" hangingPunct="1"/>
            <a:r>
              <a:rPr lang="en-US" dirty="0"/>
              <a:t>Delivery of the partial bit file uses standard interfaces</a:t>
            </a:r>
          </a:p>
          <a:p>
            <a:pPr lvl="1" eaLnBrk="1" hangingPunct="1"/>
            <a:r>
              <a:rPr lang="en-US" dirty="0"/>
              <a:t>FPGA can be partially reconfigured </a:t>
            </a:r>
            <a:br>
              <a:rPr lang="en-US" dirty="0"/>
            </a:br>
            <a:r>
              <a:rPr lang="en-US" dirty="0"/>
              <a:t>through the SelectMap, Serial or JTAG configuration ports, or the Internal Configuration Access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dirty="0"/>
              <a:t>Logic decoupling should be synchronized with the initiation and completion of partial reconfiguration</a:t>
            </a:r>
          </a:p>
          <a:p>
            <a:pPr lvl="1" eaLnBrk="1" hangingPunct="1"/>
            <a:r>
              <a:rPr lang="en-US" dirty="0"/>
              <a:t>Enable registers</a:t>
            </a:r>
          </a:p>
          <a:p>
            <a:pPr lvl="1" eaLnBrk="1" hangingPunct="1"/>
            <a:r>
              <a:rPr lang="en-US" dirty="0"/>
              <a:t>Issue local reset</a:t>
            </a:r>
          </a:p>
        </p:txBody>
      </p:sp>
      <p:pic>
        <p:nvPicPr>
          <p:cNvPr id="27652" name="Picture 4" descr="fig_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0251" y="3773488"/>
            <a:ext cx="6805427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Copyright 2015 Xilinx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 Intro 11-</a:t>
            </a:r>
            <a:fld id="{060BD193-E118-4B16-863C-C8C12C675E3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What is Partial Reconfiguration(PR)?</a:t>
            </a:r>
          </a:p>
          <a:p>
            <a:r>
              <a:rPr lang="en-US" dirty="0">
                <a:solidFill>
                  <a:schemeClr val="bg2"/>
                </a:solidFill>
              </a:rPr>
              <a:t>PR Technology</a:t>
            </a:r>
          </a:p>
          <a:p>
            <a:r>
              <a:rPr lang="en-US" i="1" dirty="0">
                <a:solidFill>
                  <a:schemeClr val="tx1"/>
                </a:solidFill>
              </a:rPr>
              <a:t>PR Terminology</a:t>
            </a:r>
          </a:p>
          <a:p>
            <a:r>
              <a:rPr lang="en-US" dirty="0">
                <a:solidFill>
                  <a:schemeClr val="bg2"/>
                </a:solidFill>
              </a:rPr>
              <a:t>PR Design Flow</a:t>
            </a:r>
          </a:p>
          <a:p>
            <a:r>
              <a:rPr lang="en-US" dirty="0">
                <a:solidFill>
                  <a:schemeClr val="bg2"/>
                </a:solidFill>
              </a:rPr>
              <a:t>Summary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Font typeface="Symbol" pitchFamily="18" charset="2"/>
              <a:buNone/>
            </a:pPr>
            <a:r>
              <a:rPr lang="en-US" dirty="0"/>
              <a:t>Outline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Copyright 2015 Xilinx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 Intro 11-</a:t>
            </a:r>
            <a:fld id="{060BD193-E118-4B16-863C-C8C12C675E3E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737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 </a:t>
            </a:r>
          </a:p>
          <a:p>
            <a:pPr lvl="1"/>
            <a:r>
              <a:rPr lang="en-US" dirty="0"/>
              <a:t>A logical block (entity or instance) to be used for design reuse </a:t>
            </a:r>
          </a:p>
          <a:p>
            <a:pPr lvl="1"/>
            <a:r>
              <a:rPr lang="en-US" dirty="0"/>
              <a:t>User determines implementation versus preservation for each block</a:t>
            </a:r>
          </a:p>
          <a:p>
            <a:endParaRPr lang="en-US" dirty="0"/>
          </a:p>
          <a:p>
            <a:r>
              <a:rPr lang="en-US" dirty="0"/>
              <a:t>Bottom-up synthesis</a:t>
            </a:r>
          </a:p>
          <a:p>
            <a:pPr lvl="1"/>
            <a:r>
              <a:rPr lang="en-US" dirty="0"/>
              <a:t>Separate synthesis projects resulting in multiple </a:t>
            </a:r>
            <a:r>
              <a:rPr lang="en-US" dirty="0" err="1"/>
              <a:t>netlists</a:t>
            </a:r>
            <a:r>
              <a:rPr lang="en-US" dirty="0"/>
              <a:t> or design checkpoints</a:t>
            </a:r>
          </a:p>
          <a:p>
            <a:pPr lvl="1"/>
            <a:r>
              <a:rPr lang="en-US" dirty="0"/>
              <a:t>No optimization across projects</a:t>
            </a:r>
          </a:p>
          <a:p>
            <a:endParaRPr lang="en-US" dirty="0"/>
          </a:p>
          <a:p>
            <a:r>
              <a:rPr lang="en-US" dirty="0"/>
              <a:t>Top-down synthesis; NOT used for Partial Reconfiguration (normal flow)</a:t>
            </a:r>
          </a:p>
          <a:p>
            <a:pPr lvl="1"/>
            <a:r>
              <a:rPr lang="en-US" dirty="0"/>
              <a:t>One synthesis project where synthesis flattens design for optimization</a:t>
            </a:r>
          </a:p>
          <a:p>
            <a:pPr lvl="1"/>
            <a:r>
              <a:rPr lang="en-US" dirty="0"/>
              <a:t>Often called flat synthesis</a:t>
            </a:r>
          </a:p>
          <a:p>
            <a:pPr lvl="1"/>
            <a:r>
              <a:rPr lang="en-US" dirty="0"/>
              <a:t>No support for hierarchical implementation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Implementation Definitions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Copyright 2015 Xilinx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 Intro 11-</a:t>
            </a:r>
            <a:fld id="{060BD193-E118-4B16-863C-C8C12C675E3E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Reconfigurable Partition (RP)</a:t>
            </a:r>
          </a:p>
          <a:p>
            <a:pPr lvl="1" eaLnBrk="1" hangingPunct="1"/>
            <a:r>
              <a:rPr lang="en-US" dirty="0"/>
              <a:t>Design hierarchy instance marked by the user for reconfiguration</a:t>
            </a:r>
          </a:p>
          <a:p>
            <a:pPr eaLnBrk="1" hangingPunct="1"/>
            <a:r>
              <a:rPr lang="en-US" dirty="0"/>
              <a:t>Reconfigurable Module (RM)</a:t>
            </a:r>
          </a:p>
          <a:p>
            <a:pPr lvl="1" eaLnBrk="1" hangingPunct="1"/>
            <a:r>
              <a:rPr lang="en-US" dirty="0"/>
              <a:t>Portion of the logical design that occupies the Reconfigurable Partition</a:t>
            </a:r>
          </a:p>
          <a:p>
            <a:pPr lvl="1" eaLnBrk="1" hangingPunct="1"/>
            <a:r>
              <a:rPr lang="en-US" dirty="0"/>
              <a:t>Each RP may have multiple Reconfigurable Modules</a:t>
            </a:r>
          </a:p>
          <a:p>
            <a:pPr eaLnBrk="1" hangingPunct="1"/>
            <a:r>
              <a:rPr lang="en-US" dirty="0"/>
              <a:t>Static Logic</a:t>
            </a:r>
          </a:p>
          <a:p>
            <a:pPr lvl="1" eaLnBrk="1" hangingPunct="1"/>
            <a:r>
              <a:rPr lang="en-US" dirty="0"/>
              <a:t>All logic in the design that is not reconfigurable</a:t>
            </a:r>
          </a:p>
          <a:p>
            <a:pPr eaLnBrk="1" hangingPunct="1"/>
            <a:r>
              <a:rPr lang="en-US" dirty="0"/>
              <a:t>Configuration</a:t>
            </a:r>
          </a:p>
          <a:p>
            <a:pPr lvl="1" eaLnBrk="1" hangingPunct="1"/>
            <a:r>
              <a:rPr lang="en-US" dirty="0"/>
              <a:t>A full design consisting of Static Logic and one Reconfigurable Module for each Reconfigurable Partition</a:t>
            </a:r>
          </a:p>
          <a:p>
            <a:pPr eaLnBrk="1" hangingPunct="1"/>
            <a:r>
              <a:rPr lang="en-US" dirty="0"/>
              <a:t>Partition Pins</a:t>
            </a:r>
          </a:p>
          <a:p>
            <a:pPr lvl="1" eaLnBrk="1" hangingPunct="1"/>
            <a:r>
              <a:rPr lang="en-US" dirty="0"/>
              <a:t>Ports on a Partition; Interface between Static and Reconfigurable Logic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Terminology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Copyright 2015 Xilinx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 Intro 11-</a:t>
            </a:r>
            <a:fld id="{060BD193-E118-4B16-863C-C8C12C675E3E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Symbol" pitchFamily="18" charset="2"/>
              <a:buNone/>
            </a:pPr>
            <a:r>
              <a:rPr lang="en-US" dirty="0"/>
              <a:t>Configurations</a:t>
            </a:r>
          </a:p>
        </p:txBody>
      </p:sp>
      <p:sp>
        <p:nvSpPr>
          <p:cNvPr id="2050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09441" y="1600200"/>
            <a:ext cx="10868369" cy="4876800"/>
          </a:xfrm>
        </p:spPr>
        <p:txBody>
          <a:bodyPr/>
          <a:lstStyle/>
          <a:p>
            <a:pPr marL="230188" indent="-230188" eaLnBrk="1" hangingPunct="1"/>
            <a:r>
              <a:rPr lang="en-US" dirty="0"/>
              <a:t>A Configuration is a complete FPGA design</a:t>
            </a:r>
          </a:p>
          <a:p>
            <a:pPr marL="573088" lvl="1" eaLnBrk="1" hangingPunct="1"/>
            <a:r>
              <a:rPr lang="en-US" dirty="0"/>
              <a:t>Consists of Static Logic and one variant for each reconfigurable instance</a:t>
            </a:r>
          </a:p>
          <a:p>
            <a:pPr marL="230188" indent="-230188" eaLnBrk="1" hangingPunct="1"/>
            <a:r>
              <a:rPr lang="en-US" dirty="0"/>
              <a:t>Maximum number of RMs for any RP determines minimum number of Configurations required</a:t>
            </a:r>
          </a:p>
          <a:p>
            <a:pPr marL="573088" lvl="1" eaLnBrk="1" hangingPunct="1"/>
            <a:r>
              <a:rPr lang="en-US" dirty="0"/>
              <a:t>Example:  Possible Configurations for this design</a:t>
            </a:r>
          </a:p>
          <a:p>
            <a:pPr marL="973138" lvl="2" indent="-285750" eaLnBrk="1" hangingPunct="1">
              <a:buFontTx/>
              <a:buAutoNum type="arabicPeriod"/>
            </a:pPr>
            <a:r>
              <a:rPr lang="en-US" dirty="0"/>
              <a:t>Static + A1 + B1 + C1</a:t>
            </a:r>
          </a:p>
          <a:p>
            <a:pPr marL="973138" lvl="2" indent="-285750" eaLnBrk="1" hangingPunct="1">
              <a:buFontTx/>
              <a:buAutoNum type="arabicPeriod"/>
            </a:pPr>
            <a:r>
              <a:rPr lang="en-US" dirty="0"/>
              <a:t>Static + A2 + B2 + C2</a:t>
            </a:r>
          </a:p>
          <a:p>
            <a:pPr marL="973138" lvl="2" indent="-285750" eaLnBrk="1" hangingPunct="1">
              <a:buFontTx/>
              <a:buAutoNum type="arabicPeriod"/>
            </a:pPr>
            <a:r>
              <a:rPr lang="en-US" dirty="0"/>
              <a:t>Static + A3 + B2 + C3</a:t>
            </a:r>
          </a:p>
          <a:p>
            <a:pPr marL="973138" lvl="2" indent="-285750" eaLnBrk="1" hangingPunct="1">
              <a:buFontTx/>
              <a:buAutoNum type="arabicPeriod"/>
            </a:pPr>
            <a:r>
              <a:rPr lang="en-US" dirty="0"/>
              <a:t>Static + A3 + B2 + C4</a:t>
            </a:r>
          </a:p>
          <a:p>
            <a:pPr marL="573088" lvl="1" eaLnBrk="1" hangingPunct="1"/>
            <a:r>
              <a:rPr lang="en-US" dirty="0"/>
              <a:t>Static Logic and repeated </a:t>
            </a:r>
            <a:br>
              <a:rPr lang="en-US" dirty="0"/>
            </a:br>
            <a:r>
              <a:rPr lang="en-US" dirty="0"/>
              <a:t>RMs are imported</a:t>
            </a:r>
          </a:p>
          <a:p>
            <a:pPr marL="573088" lvl="1" eaLnBrk="1" hangingPunct="1"/>
            <a:r>
              <a:rPr lang="en-US" dirty="0"/>
              <a:t>Any combination of RMs </a:t>
            </a:r>
            <a:br>
              <a:rPr lang="en-US" dirty="0"/>
            </a:br>
            <a:r>
              <a:rPr lang="en-US" dirty="0"/>
              <a:t>can be selected to create </a:t>
            </a:r>
            <a:br>
              <a:rPr lang="en-US" dirty="0"/>
            </a:br>
            <a:r>
              <a:rPr lang="en-US" dirty="0"/>
              <a:t>unique full bit files</a:t>
            </a:r>
          </a:p>
        </p:txBody>
      </p:sp>
      <p:sp>
        <p:nvSpPr>
          <p:cNvPr id="43" name="Rectangle 10"/>
          <p:cNvSpPr>
            <a:spLocks noChangeArrowheads="1"/>
          </p:cNvSpPr>
          <p:nvPr/>
        </p:nvSpPr>
        <p:spPr bwMode="auto">
          <a:xfrm>
            <a:off x="6934200" y="3467100"/>
            <a:ext cx="1752600" cy="2590800"/>
          </a:xfrm>
          <a:prstGeom prst="rect">
            <a:avLst/>
          </a:prstGeom>
          <a:solidFill>
            <a:srgbClr val="96969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45" name="Rectangle 11"/>
          <p:cNvSpPr>
            <a:spLocks noChangeArrowheads="1"/>
          </p:cNvSpPr>
          <p:nvPr/>
        </p:nvSpPr>
        <p:spPr bwMode="auto">
          <a:xfrm>
            <a:off x="7467600" y="3619500"/>
            <a:ext cx="1066800" cy="53340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46" name="Rectangle 12"/>
          <p:cNvSpPr>
            <a:spLocks noChangeArrowheads="1"/>
          </p:cNvSpPr>
          <p:nvPr/>
        </p:nvSpPr>
        <p:spPr bwMode="auto">
          <a:xfrm>
            <a:off x="7467600" y="4305300"/>
            <a:ext cx="1066800" cy="533400"/>
          </a:xfrm>
          <a:prstGeom prst="rect">
            <a:avLst/>
          </a:prstGeom>
          <a:solidFill>
            <a:srgbClr val="CC99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47" name="Rectangle 13"/>
          <p:cNvSpPr>
            <a:spLocks noChangeArrowheads="1"/>
          </p:cNvSpPr>
          <p:nvPr/>
        </p:nvSpPr>
        <p:spPr bwMode="auto">
          <a:xfrm>
            <a:off x="7467600" y="4991100"/>
            <a:ext cx="1066800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48" name="Text Box 14"/>
          <p:cNvSpPr txBox="1">
            <a:spLocks noChangeArrowheads="1"/>
          </p:cNvSpPr>
          <p:nvPr/>
        </p:nvSpPr>
        <p:spPr bwMode="auto">
          <a:xfrm>
            <a:off x="7545050" y="3695700"/>
            <a:ext cx="95635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RP “A”</a:t>
            </a:r>
          </a:p>
        </p:txBody>
      </p:sp>
      <p:sp>
        <p:nvSpPr>
          <p:cNvPr id="49" name="Text Box 15"/>
          <p:cNvSpPr txBox="1">
            <a:spLocks noChangeArrowheads="1"/>
          </p:cNvSpPr>
          <p:nvPr/>
        </p:nvSpPr>
        <p:spPr bwMode="auto">
          <a:xfrm>
            <a:off x="7415213" y="5600700"/>
            <a:ext cx="73818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/>
              <a:t>Static</a:t>
            </a:r>
          </a:p>
        </p:txBody>
      </p:sp>
      <p:sp>
        <p:nvSpPr>
          <p:cNvPr id="50" name="Text Box 16"/>
          <p:cNvSpPr txBox="1">
            <a:spLocks noChangeArrowheads="1"/>
          </p:cNvSpPr>
          <p:nvPr/>
        </p:nvSpPr>
        <p:spPr bwMode="auto">
          <a:xfrm>
            <a:off x="7545050" y="4395788"/>
            <a:ext cx="95635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RP “B”</a:t>
            </a:r>
          </a:p>
        </p:txBody>
      </p:sp>
      <p:sp>
        <p:nvSpPr>
          <p:cNvPr id="51" name="Text Box 17"/>
          <p:cNvSpPr txBox="1">
            <a:spLocks noChangeArrowheads="1"/>
          </p:cNvSpPr>
          <p:nvPr/>
        </p:nvSpPr>
        <p:spPr bwMode="auto">
          <a:xfrm>
            <a:off x="7545050" y="5081588"/>
            <a:ext cx="95635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RP “C”</a:t>
            </a:r>
          </a:p>
        </p:txBody>
      </p:sp>
      <p:grpSp>
        <p:nvGrpSpPr>
          <p:cNvPr id="52" name="Group 18"/>
          <p:cNvGrpSpPr>
            <a:grpSpLocks/>
          </p:cNvGrpSpPr>
          <p:nvPr/>
        </p:nvGrpSpPr>
        <p:grpSpPr bwMode="auto">
          <a:xfrm>
            <a:off x="9296400" y="3314700"/>
            <a:ext cx="1905000" cy="838200"/>
            <a:chOff x="3648" y="1680"/>
            <a:chExt cx="1200" cy="528"/>
          </a:xfrm>
        </p:grpSpPr>
        <p:sp>
          <p:nvSpPr>
            <p:cNvPr id="53" name="Rectangle 19"/>
            <p:cNvSpPr>
              <a:spLocks noChangeArrowheads="1"/>
            </p:cNvSpPr>
            <p:nvPr/>
          </p:nvSpPr>
          <p:spPr bwMode="auto">
            <a:xfrm>
              <a:off x="3648" y="1680"/>
              <a:ext cx="672" cy="336"/>
            </a:xfrm>
            <a:prstGeom prst="rect">
              <a:avLst/>
            </a:prstGeom>
            <a:solidFill>
              <a:srgbClr val="00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54" name="Rectangle 20"/>
            <p:cNvSpPr>
              <a:spLocks noChangeArrowheads="1"/>
            </p:cNvSpPr>
            <p:nvPr/>
          </p:nvSpPr>
          <p:spPr bwMode="auto">
            <a:xfrm>
              <a:off x="3888" y="1776"/>
              <a:ext cx="672" cy="336"/>
            </a:xfrm>
            <a:prstGeom prst="rect">
              <a:avLst/>
            </a:prstGeom>
            <a:solidFill>
              <a:srgbClr val="3366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55" name="Rectangle 21"/>
            <p:cNvSpPr>
              <a:spLocks noChangeArrowheads="1"/>
            </p:cNvSpPr>
            <p:nvPr/>
          </p:nvSpPr>
          <p:spPr bwMode="auto">
            <a:xfrm>
              <a:off x="4176" y="1872"/>
              <a:ext cx="672" cy="336"/>
            </a:xfrm>
            <a:prstGeom prst="rect">
              <a:avLst/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56" name="Text Box 22"/>
            <p:cNvSpPr txBox="1">
              <a:spLocks noChangeArrowheads="1"/>
            </p:cNvSpPr>
            <p:nvPr/>
          </p:nvSpPr>
          <p:spPr bwMode="auto">
            <a:xfrm>
              <a:off x="3648" y="1791"/>
              <a:ext cx="279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 dirty="0"/>
                <a:t>A1</a:t>
              </a:r>
            </a:p>
          </p:txBody>
        </p:sp>
        <p:sp>
          <p:nvSpPr>
            <p:cNvPr id="57" name="Text Box 23"/>
            <p:cNvSpPr txBox="1">
              <a:spLocks noChangeArrowheads="1"/>
            </p:cNvSpPr>
            <p:nvPr/>
          </p:nvSpPr>
          <p:spPr bwMode="auto">
            <a:xfrm>
              <a:off x="3897" y="1900"/>
              <a:ext cx="279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 dirty="0"/>
                <a:t>A2</a:t>
              </a:r>
            </a:p>
          </p:txBody>
        </p:sp>
        <p:sp>
          <p:nvSpPr>
            <p:cNvPr id="58" name="Text Box 24"/>
            <p:cNvSpPr txBox="1">
              <a:spLocks noChangeArrowheads="1"/>
            </p:cNvSpPr>
            <p:nvPr/>
          </p:nvSpPr>
          <p:spPr bwMode="auto">
            <a:xfrm>
              <a:off x="4185" y="1996"/>
              <a:ext cx="279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 dirty="0"/>
                <a:t>A3</a:t>
              </a:r>
            </a:p>
          </p:txBody>
        </p:sp>
      </p:grpSp>
      <p:grpSp>
        <p:nvGrpSpPr>
          <p:cNvPr id="59" name="Group 25"/>
          <p:cNvGrpSpPr>
            <a:grpSpLocks/>
          </p:cNvGrpSpPr>
          <p:nvPr/>
        </p:nvGrpSpPr>
        <p:grpSpPr bwMode="auto">
          <a:xfrm>
            <a:off x="9296400" y="4305300"/>
            <a:ext cx="1447800" cy="685800"/>
            <a:chOff x="3648" y="2304"/>
            <a:chExt cx="912" cy="432"/>
          </a:xfrm>
        </p:grpSpPr>
        <p:sp>
          <p:nvSpPr>
            <p:cNvPr id="60" name="Rectangle 26"/>
            <p:cNvSpPr>
              <a:spLocks noChangeArrowheads="1"/>
            </p:cNvSpPr>
            <p:nvPr/>
          </p:nvSpPr>
          <p:spPr bwMode="auto">
            <a:xfrm>
              <a:off x="3648" y="2304"/>
              <a:ext cx="672" cy="336"/>
            </a:xfrm>
            <a:prstGeom prst="rect">
              <a:avLst/>
            </a:prstGeom>
            <a:solidFill>
              <a:srgbClr val="9933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61" name="Rectangle 27"/>
            <p:cNvSpPr>
              <a:spLocks noChangeArrowheads="1"/>
            </p:cNvSpPr>
            <p:nvPr/>
          </p:nvSpPr>
          <p:spPr bwMode="auto">
            <a:xfrm>
              <a:off x="3888" y="2400"/>
              <a:ext cx="672" cy="336"/>
            </a:xfrm>
            <a:prstGeom prst="rect">
              <a:avLst/>
            </a:prstGeom>
            <a:solidFill>
              <a:srgbClr val="6666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62" name="Text Box 28"/>
            <p:cNvSpPr txBox="1">
              <a:spLocks noChangeArrowheads="1"/>
            </p:cNvSpPr>
            <p:nvPr/>
          </p:nvSpPr>
          <p:spPr bwMode="auto">
            <a:xfrm>
              <a:off x="3648" y="2415"/>
              <a:ext cx="279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 dirty="0"/>
                <a:t>B1</a:t>
              </a:r>
            </a:p>
          </p:txBody>
        </p:sp>
        <p:sp>
          <p:nvSpPr>
            <p:cNvPr id="63" name="Text Box 29"/>
            <p:cNvSpPr txBox="1">
              <a:spLocks noChangeArrowheads="1"/>
            </p:cNvSpPr>
            <p:nvPr/>
          </p:nvSpPr>
          <p:spPr bwMode="auto">
            <a:xfrm>
              <a:off x="3897" y="2524"/>
              <a:ext cx="279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 dirty="0"/>
                <a:t>B2</a:t>
              </a:r>
            </a:p>
          </p:txBody>
        </p:sp>
      </p:grpSp>
      <p:grpSp>
        <p:nvGrpSpPr>
          <p:cNvPr id="64" name="Group 30"/>
          <p:cNvGrpSpPr>
            <a:grpSpLocks/>
          </p:cNvGrpSpPr>
          <p:nvPr/>
        </p:nvGrpSpPr>
        <p:grpSpPr bwMode="auto">
          <a:xfrm>
            <a:off x="9296400" y="5219700"/>
            <a:ext cx="2362200" cy="990600"/>
            <a:chOff x="3648" y="2880"/>
            <a:chExt cx="1488" cy="624"/>
          </a:xfrm>
        </p:grpSpPr>
        <p:sp>
          <p:nvSpPr>
            <p:cNvPr id="65" name="Rectangle 31"/>
            <p:cNvSpPr>
              <a:spLocks noChangeArrowheads="1"/>
            </p:cNvSpPr>
            <p:nvPr/>
          </p:nvSpPr>
          <p:spPr bwMode="auto">
            <a:xfrm>
              <a:off x="3648" y="2880"/>
              <a:ext cx="672" cy="336"/>
            </a:xfrm>
            <a:prstGeom prst="rect">
              <a:avLst/>
            </a:prstGeom>
            <a:solidFill>
              <a:srgbClr val="FFCC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66" name="Rectangle 32"/>
            <p:cNvSpPr>
              <a:spLocks noChangeArrowheads="1"/>
            </p:cNvSpPr>
            <p:nvPr/>
          </p:nvSpPr>
          <p:spPr bwMode="auto">
            <a:xfrm>
              <a:off x="3888" y="2976"/>
              <a:ext cx="672" cy="33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67" name="Rectangle 33"/>
            <p:cNvSpPr>
              <a:spLocks noChangeArrowheads="1"/>
            </p:cNvSpPr>
            <p:nvPr/>
          </p:nvSpPr>
          <p:spPr bwMode="auto">
            <a:xfrm>
              <a:off x="4176" y="3072"/>
              <a:ext cx="672" cy="33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68" name="Rectangle 34"/>
            <p:cNvSpPr>
              <a:spLocks noChangeArrowheads="1"/>
            </p:cNvSpPr>
            <p:nvPr/>
          </p:nvSpPr>
          <p:spPr bwMode="auto">
            <a:xfrm>
              <a:off x="4464" y="3168"/>
              <a:ext cx="672" cy="336"/>
            </a:xfrm>
            <a:prstGeom prst="rect">
              <a:avLst/>
            </a:prstGeom>
            <a:solidFill>
              <a:srgbClr val="FF66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69" name="Text Box 35"/>
            <p:cNvSpPr txBox="1">
              <a:spLocks noChangeArrowheads="1"/>
            </p:cNvSpPr>
            <p:nvPr/>
          </p:nvSpPr>
          <p:spPr bwMode="auto">
            <a:xfrm>
              <a:off x="3648" y="2991"/>
              <a:ext cx="279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 dirty="0"/>
                <a:t>C1</a:t>
              </a:r>
            </a:p>
          </p:txBody>
        </p:sp>
        <p:sp>
          <p:nvSpPr>
            <p:cNvPr id="70" name="Text Box 36"/>
            <p:cNvSpPr txBox="1">
              <a:spLocks noChangeArrowheads="1"/>
            </p:cNvSpPr>
            <p:nvPr/>
          </p:nvSpPr>
          <p:spPr bwMode="auto">
            <a:xfrm>
              <a:off x="3897" y="3100"/>
              <a:ext cx="279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 dirty="0"/>
                <a:t>C2</a:t>
              </a:r>
            </a:p>
          </p:txBody>
        </p:sp>
        <p:sp>
          <p:nvSpPr>
            <p:cNvPr id="71" name="Text Box 37"/>
            <p:cNvSpPr txBox="1">
              <a:spLocks noChangeArrowheads="1"/>
            </p:cNvSpPr>
            <p:nvPr/>
          </p:nvSpPr>
          <p:spPr bwMode="auto">
            <a:xfrm>
              <a:off x="4185" y="3196"/>
              <a:ext cx="279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 dirty="0"/>
                <a:t>C3</a:t>
              </a:r>
            </a:p>
          </p:txBody>
        </p:sp>
        <p:sp>
          <p:nvSpPr>
            <p:cNvPr id="72" name="Text Box 38"/>
            <p:cNvSpPr txBox="1">
              <a:spLocks noChangeArrowheads="1"/>
            </p:cNvSpPr>
            <p:nvPr/>
          </p:nvSpPr>
          <p:spPr bwMode="auto">
            <a:xfrm>
              <a:off x="4473" y="3292"/>
              <a:ext cx="279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 dirty="0"/>
                <a:t>C4</a:t>
              </a:r>
            </a:p>
          </p:txBody>
        </p:sp>
      </p:grpSp>
      <p:sp>
        <p:nvSpPr>
          <p:cNvPr id="73" name="Line 39"/>
          <p:cNvSpPr>
            <a:spLocks noChangeShapeType="1"/>
          </p:cNvSpPr>
          <p:nvPr/>
        </p:nvSpPr>
        <p:spPr bwMode="auto">
          <a:xfrm flipH="1">
            <a:off x="8610600" y="3695700"/>
            <a:ext cx="533400" cy="152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74" name="Line 40"/>
          <p:cNvSpPr>
            <a:spLocks noChangeShapeType="1"/>
          </p:cNvSpPr>
          <p:nvPr/>
        </p:nvSpPr>
        <p:spPr bwMode="auto">
          <a:xfrm flipH="1">
            <a:off x="8610600" y="4610100"/>
            <a:ext cx="533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75" name="Line 41"/>
          <p:cNvSpPr>
            <a:spLocks noChangeShapeType="1"/>
          </p:cNvSpPr>
          <p:nvPr/>
        </p:nvSpPr>
        <p:spPr bwMode="auto">
          <a:xfrm flipH="1" flipV="1">
            <a:off x="8610600" y="5295900"/>
            <a:ext cx="533400" cy="76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76" name="Text Box 24"/>
          <p:cNvSpPr txBox="1">
            <a:spLocks noChangeArrowheads="1"/>
          </p:cNvSpPr>
          <p:nvPr/>
        </p:nvSpPr>
        <p:spPr bwMode="auto">
          <a:xfrm>
            <a:off x="9168072" y="3009900"/>
            <a:ext cx="2566728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/>
              <a:t>Reconfigurable Modules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1575377" y="3788053"/>
            <a:ext cx="548640" cy="9144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2758335" y="4111109"/>
            <a:ext cx="365760" cy="54864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2317895" y="4406384"/>
            <a:ext cx="274320" cy="27432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2072614" y="5069167"/>
            <a:ext cx="1005840" cy="27432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Copyright 2015 Xilinx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 Intro 11-</a:t>
            </a:r>
            <a:fld id="{060BD193-E118-4B16-863C-C8C12C675E3E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reconfigurable?</a:t>
            </a:r>
          </a:p>
          <a:p>
            <a:pPr lvl="1"/>
            <a:r>
              <a:rPr lang="en-US" dirty="0"/>
              <a:t>Nearly everything in the FPGA</a:t>
            </a:r>
          </a:p>
          <a:p>
            <a:pPr lvl="2"/>
            <a:r>
              <a:rPr lang="en-US" dirty="0"/>
              <a:t>Slice logic (LUTs, flip-flops, and carry logic, for example)</a:t>
            </a:r>
          </a:p>
          <a:p>
            <a:pPr lvl="2"/>
            <a:r>
              <a:rPr lang="en-US" dirty="0"/>
              <a:t>Memories (block RAM, distributed RAM, shift register LUTs)</a:t>
            </a:r>
          </a:p>
          <a:p>
            <a:pPr lvl="2"/>
            <a:r>
              <a:rPr lang="en-US" dirty="0"/>
              <a:t>DSP blocks</a:t>
            </a:r>
          </a:p>
          <a:p>
            <a:r>
              <a:rPr lang="en-US" dirty="0"/>
              <a:t>Logic that must remain in static logic includes</a:t>
            </a:r>
          </a:p>
          <a:p>
            <a:pPr lvl="1"/>
            <a:r>
              <a:rPr lang="en-US" dirty="0"/>
              <a:t>Clock-modifying blocks (MMCM, DCM, PLL, PMCD)</a:t>
            </a:r>
          </a:p>
          <a:p>
            <a:pPr lvl="1"/>
            <a:r>
              <a:rPr lang="en-US" dirty="0"/>
              <a:t>Global clock buffers (BUFG)</a:t>
            </a:r>
          </a:p>
          <a:p>
            <a:pPr lvl="1"/>
            <a:r>
              <a:rPr lang="en-US" dirty="0"/>
              <a:t>Device feature blocks (BSCAN, ICAP, STARTUP, or PCIE, for example)</a:t>
            </a:r>
          </a:p>
          <a:p>
            <a:pPr lvl="1"/>
            <a:r>
              <a:rPr lang="en-US" dirty="0"/>
              <a:t>I/O components  (IOLOGIC, IODELAY, IDELAYCTRL)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Reconfigurable Elements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Copyright 2015 Xilinx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 Intro 11-</a:t>
            </a:r>
            <a:fld id="{060BD193-E118-4B16-863C-C8C12C675E3E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Symbol" pitchFamily="18" charset="2"/>
              <a:buNone/>
            </a:pPr>
            <a:r>
              <a:rPr lang="en-US" dirty="0"/>
              <a:t>Reconfigurable Elements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Granularity of reconfigurable regions vary by device family</a:t>
            </a:r>
          </a:p>
          <a:p>
            <a:pPr lvl="1" eaLnBrk="1" hangingPunct="1"/>
            <a:r>
              <a:rPr lang="en-US" dirty="0"/>
              <a:t>Boundaries recommended, but not required, to align to Clock Regions</a:t>
            </a:r>
          </a:p>
          <a:p>
            <a:pPr lvl="1" eaLnBrk="1" hangingPunct="1"/>
            <a:r>
              <a:rPr lang="en-US" sz="1600" dirty="0"/>
              <a:t>7-Series (</a:t>
            </a:r>
            <a:r>
              <a:rPr lang="en-US" sz="1600" dirty="0" err="1"/>
              <a:t>Vivado</a:t>
            </a:r>
            <a:r>
              <a:rPr lang="en-US" sz="1600" dirty="0"/>
              <a:t>/ISE supported)</a:t>
            </a:r>
          </a:p>
          <a:p>
            <a:pPr lvl="2"/>
            <a:r>
              <a:rPr lang="en-US" sz="1400" dirty="0"/>
              <a:t>Slice region:  50 CLB high by 1 CLB wide</a:t>
            </a:r>
          </a:p>
          <a:p>
            <a:pPr lvl="2"/>
            <a:r>
              <a:rPr lang="en-US" sz="1400" dirty="0"/>
              <a:t>BRAM region: 10 RAMB36</a:t>
            </a:r>
          </a:p>
          <a:p>
            <a:pPr lvl="2"/>
            <a:r>
              <a:rPr lang="en-US" sz="1400" dirty="0"/>
              <a:t>DSP region:  20 DSP48</a:t>
            </a:r>
          </a:p>
          <a:p>
            <a:pPr lvl="1" eaLnBrk="1" hangingPunct="1"/>
            <a:r>
              <a:rPr lang="en-US" sz="1600" dirty="0"/>
              <a:t>Virtex-6 (ISE supported)</a:t>
            </a:r>
          </a:p>
          <a:p>
            <a:pPr lvl="2"/>
            <a:r>
              <a:rPr lang="en-US" sz="1400" dirty="0"/>
              <a:t>Slice region:  40 CLB high by 1 CLB wide</a:t>
            </a:r>
          </a:p>
          <a:p>
            <a:pPr lvl="2"/>
            <a:r>
              <a:rPr lang="en-US" sz="1400" dirty="0"/>
              <a:t>BRAM region:  8 RAMB36</a:t>
            </a:r>
          </a:p>
          <a:p>
            <a:pPr lvl="2"/>
            <a:r>
              <a:rPr lang="en-US" sz="1400" dirty="0"/>
              <a:t>DSP region:  16 DSP48</a:t>
            </a:r>
          </a:p>
          <a:p>
            <a:pPr lvl="1" eaLnBrk="1" hangingPunct="1"/>
            <a:endParaRPr lang="en-US" dirty="0"/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en-US" sz="1600" dirty="0"/>
              <a:t>Virtex-5 examples (ISE supported)</a:t>
            </a:r>
          </a:p>
          <a:p>
            <a:pPr lvl="2"/>
            <a:r>
              <a:rPr lang="en-US" sz="1400" dirty="0"/>
              <a:t>Slice region:  20 CLB high by 1 CLB wide</a:t>
            </a:r>
          </a:p>
          <a:p>
            <a:pPr lvl="2"/>
            <a:r>
              <a:rPr lang="en-US" sz="1400" dirty="0"/>
              <a:t>BRAM region:  4 RAMB36</a:t>
            </a:r>
          </a:p>
          <a:p>
            <a:pPr lvl="2"/>
            <a:r>
              <a:rPr lang="en-US" sz="1400" dirty="0"/>
              <a:t>DSP region:  8 DSP48</a:t>
            </a:r>
          </a:p>
          <a:p>
            <a:pPr lvl="1"/>
            <a:r>
              <a:rPr lang="en-US" sz="1600" dirty="0"/>
              <a:t>Virtex-4 examples (ISE supported)</a:t>
            </a:r>
          </a:p>
          <a:p>
            <a:pPr lvl="2"/>
            <a:r>
              <a:rPr lang="en-US" sz="1400" dirty="0"/>
              <a:t>Slice region:  16 CLB high by 1 CLB wide</a:t>
            </a:r>
          </a:p>
          <a:p>
            <a:pPr lvl="2"/>
            <a:r>
              <a:rPr lang="en-US" sz="1400" dirty="0"/>
              <a:t>BRAM region:  4 RAMB16 and 4 FIFO16</a:t>
            </a:r>
          </a:p>
          <a:p>
            <a:pPr lvl="2"/>
            <a:r>
              <a:rPr lang="en-US" sz="1400" dirty="0"/>
              <a:t>DSP region:  8 DSP48</a:t>
            </a:r>
          </a:p>
          <a:p>
            <a:pPr lvl="1"/>
            <a:r>
              <a:rPr lang="en-US" dirty="0"/>
              <a:t>Bit file sizes for each of these resource types will vary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Copyright 2015 Xilinx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 Intro 11-</a:t>
            </a:r>
            <a:fld id="{060BD193-E118-4B16-863C-C8C12C675E3E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i="1" dirty="0"/>
              <a:t>What is Partial Reconfiguration(PR)?</a:t>
            </a:r>
          </a:p>
          <a:p>
            <a:r>
              <a:rPr lang="en-US" dirty="0">
                <a:solidFill>
                  <a:schemeClr val="bg2"/>
                </a:solidFill>
              </a:rPr>
              <a:t>PR Technology</a:t>
            </a:r>
          </a:p>
          <a:p>
            <a:r>
              <a:rPr lang="en-US" dirty="0">
                <a:solidFill>
                  <a:schemeClr val="bg2"/>
                </a:solidFill>
              </a:rPr>
              <a:t>PR Terminology</a:t>
            </a:r>
          </a:p>
          <a:p>
            <a:r>
              <a:rPr lang="en-US" dirty="0">
                <a:solidFill>
                  <a:schemeClr val="bg2"/>
                </a:solidFill>
              </a:rPr>
              <a:t>PR Design Flow</a:t>
            </a:r>
          </a:p>
          <a:p>
            <a:r>
              <a:rPr lang="en-US" dirty="0">
                <a:solidFill>
                  <a:schemeClr val="bg2"/>
                </a:solidFill>
              </a:rPr>
              <a:t>Summary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Font typeface="Symbol" pitchFamily="18" charset="2"/>
              <a:buNone/>
            </a:pPr>
            <a:r>
              <a:rPr lang="en-US" dirty="0"/>
              <a:t>Outline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Copyright 2015 Xilinx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 Intro 11-</a:t>
            </a:r>
            <a:fld id="{060BD193-E118-4B16-863C-C8C12C675E3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What is Partial Reconfiguration(PR)?</a:t>
            </a:r>
          </a:p>
          <a:p>
            <a:r>
              <a:rPr lang="en-US" dirty="0">
                <a:solidFill>
                  <a:schemeClr val="bg2"/>
                </a:solidFill>
              </a:rPr>
              <a:t>PR Technology</a:t>
            </a:r>
          </a:p>
          <a:p>
            <a:r>
              <a:rPr lang="en-US" dirty="0">
                <a:solidFill>
                  <a:schemeClr val="bg2"/>
                </a:solidFill>
              </a:rPr>
              <a:t>PR Terminology</a:t>
            </a:r>
          </a:p>
          <a:p>
            <a:r>
              <a:rPr lang="en-US" i="1" dirty="0">
                <a:solidFill>
                  <a:schemeClr val="tx1"/>
                </a:solidFill>
              </a:rPr>
              <a:t>PR Design Flow</a:t>
            </a:r>
          </a:p>
          <a:p>
            <a:r>
              <a:rPr lang="en-US" dirty="0">
                <a:solidFill>
                  <a:schemeClr val="bg2"/>
                </a:solidFill>
              </a:rPr>
              <a:t>Summary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Font typeface="Symbol" pitchFamily="18" charset="2"/>
              <a:buNone/>
            </a:pPr>
            <a:r>
              <a:rPr lang="en-US" dirty="0"/>
              <a:t>Outline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Copyright 2015 Xilinx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 Intro 11-</a:t>
            </a:r>
            <a:fld id="{060BD193-E118-4B16-863C-C8C12C675E3E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3421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 bwMode="auto">
          <a:xfrm>
            <a:off x="7313295" y="1519088"/>
            <a:ext cx="3656648" cy="990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7313295" y="1519088"/>
            <a:ext cx="3656648" cy="990600"/>
          </a:xfrm>
          <a:prstGeom prst="rect">
            <a:avLst/>
          </a:prstGeom>
          <a:solidFill>
            <a:srgbClr val="8B8D09">
              <a:alpha val="14902"/>
            </a:srgb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7618016" y="3424088"/>
            <a:ext cx="406294" cy="0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 your design</a:t>
            </a:r>
          </a:p>
          <a:p>
            <a:pPr lvl="1"/>
            <a:r>
              <a:rPr lang="en-US" dirty="0"/>
              <a:t>Static Logic (unchanging design)</a:t>
            </a:r>
          </a:p>
          <a:p>
            <a:pPr lvl="1"/>
            <a:r>
              <a:rPr lang="en-US" dirty="0"/>
              <a:t>Reconfigurable Partitions (RP)</a:t>
            </a:r>
          </a:p>
          <a:p>
            <a:pPr lvl="2"/>
            <a:r>
              <a:rPr lang="en-US" dirty="0"/>
              <a:t>Instances to be reconfigured</a:t>
            </a:r>
          </a:p>
          <a:p>
            <a:pPr lvl="1"/>
            <a:r>
              <a:rPr lang="en-US" dirty="0"/>
              <a:t>Reconfigurable Modules (RM)</a:t>
            </a:r>
          </a:p>
          <a:p>
            <a:pPr lvl="2"/>
            <a:r>
              <a:rPr lang="en-US" dirty="0"/>
              <a:t>Functional variations for each RP</a:t>
            </a:r>
          </a:p>
          <a:p>
            <a:r>
              <a:rPr lang="en-US" dirty="0"/>
              <a:t>Synthesize bottom-up</a:t>
            </a:r>
          </a:p>
          <a:p>
            <a:pPr lvl="1"/>
            <a:r>
              <a:rPr lang="en-US" sz="16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synth_design –mode out_of_context</a:t>
            </a:r>
          </a:p>
          <a:p>
            <a:r>
              <a:rPr lang="en-US" dirty="0"/>
              <a:t>Define resources to be reconfigured</a:t>
            </a:r>
          </a:p>
          <a:p>
            <a:pPr lvl="1"/>
            <a:r>
              <a:rPr lang="en-US" dirty="0"/>
              <a:t>Pblocks map design modules to </a:t>
            </a:r>
            <a:br>
              <a:rPr lang="en-US" dirty="0"/>
            </a:br>
            <a:r>
              <a:rPr lang="en-US" dirty="0"/>
              <a:t>physical regions</a:t>
            </a:r>
          </a:p>
          <a:p>
            <a:pPr lvl="2"/>
            <a:r>
              <a:rPr lang="en-US" dirty="0"/>
              <a:t>Define XY ranges and resource types</a:t>
            </a:r>
          </a:p>
          <a:p>
            <a:r>
              <a:rPr lang="en-US" dirty="0"/>
              <a:t>Mark pblocks as reconfigurable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HD.RECONFIGURABLE </a:t>
            </a:r>
            <a:r>
              <a:rPr lang="en-US" dirty="0"/>
              <a:t>initiates flow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Intuitive Design Flow</a:t>
            </a:r>
            <a:br>
              <a:rPr lang="en-US" dirty="0"/>
            </a:br>
            <a:r>
              <a:rPr lang="en-US" sz="2000" b="0" i="1" dirty="0"/>
              <a:t>Project Creation and Floorplanning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9446339" y="2814488"/>
            <a:ext cx="406294" cy="0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9446339" y="3119288"/>
            <a:ext cx="406294" cy="0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 rot="5400000">
            <a:off x="9065339" y="2738288"/>
            <a:ext cx="762000" cy="0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7618016" y="2814488"/>
            <a:ext cx="406294" cy="0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7618016" y="3119288"/>
            <a:ext cx="406294" cy="0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9442611" y="1519089"/>
            <a:ext cx="1197764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Static Logic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7563843" y="1959411"/>
            <a:ext cx="1327228" cy="33855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4" name="Frame 13"/>
          <p:cNvSpPr/>
          <p:nvPr/>
        </p:nvSpPr>
        <p:spPr bwMode="auto">
          <a:xfrm>
            <a:off x="7516442" y="1900088"/>
            <a:ext cx="1422030" cy="457200"/>
          </a:xfrm>
          <a:prstGeom prst="frame">
            <a:avLst>
              <a:gd name="adj1" fmla="val 13538"/>
            </a:avLst>
          </a:prstGeom>
          <a:gradFill flip="none" rotWithShape="1">
            <a:gsLst>
              <a:gs pos="0">
                <a:schemeClr val="bg2">
                  <a:tint val="66000"/>
                  <a:satMod val="160000"/>
                </a:schemeClr>
              </a:gs>
              <a:gs pos="50000">
                <a:schemeClr val="bg2">
                  <a:tint val="44500"/>
                  <a:satMod val="160000"/>
                </a:schemeClr>
              </a:gs>
              <a:gs pos="100000">
                <a:schemeClr val="bg2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67229" y="1974801"/>
            <a:ext cx="1320456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RP_color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9388781" y="1959411"/>
            <a:ext cx="1327226" cy="33855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7" name="Frame 16"/>
          <p:cNvSpPr/>
          <p:nvPr/>
        </p:nvSpPr>
        <p:spPr bwMode="auto">
          <a:xfrm>
            <a:off x="9344765" y="1900088"/>
            <a:ext cx="1422028" cy="457200"/>
          </a:xfrm>
          <a:prstGeom prst="frame">
            <a:avLst>
              <a:gd name="adj1" fmla="val 13538"/>
            </a:avLst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651146" y="1974801"/>
            <a:ext cx="851515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RP_pos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9649486" y="2662088"/>
            <a:ext cx="1218883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defRPr/>
            </a:pP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defRPr/>
            </a:pP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RM_orig</a:t>
            </a:r>
          </a:p>
          <a:p>
            <a:pPr algn="l">
              <a:defRPr/>
            </a:pP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defRPr/>
            </a:pP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9649486" y="2966888"/>
            <a:ext cx="1218883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defRPr/>
            </a:pP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defRPr/>
            </a:pP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RM_rev</a:t>
            </a:r>
          </a:p>
          <a:p>
            <a:pPr algn="l">
              <a:defRPr/>
            </a:pP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defRPr/>
            </a:pP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7821162" y="2662088"/>
            <a:ext cx="1218883" cy="228600"/>
          </a:xfrm>
          <a:prstGeom prst="rect">
            <a:avLst/>
          </a:prstGeom>
          <a:gradFill flip="none" rotWithShape="1">
            <a:gsLst>
              <a:gs pos="0">
                <a:schemeClr val="bg2">
                  <a:tint val="66000"/>
                  <a:satMod val="160000"/>
                </a:schemeClr>
              </a:gs>
              <a:gs pos="50000">
                <a:schemeClr val="bg2">
                  <a:tint val="44500"/>
                  <a:satMod val="160000"/>
                </a:schemeClr>
              </a:gs>
              <a:gs pos="100000">
                <a:schemeClr val="bg2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defRPr/>
            </a:pP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defRPr/>
            </a:pP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RM_allc</a:t>
            </a:r>
          </a:p>
          <a:p>
            <a:pPr algn="l">
              <a:defRPr/>
            </a:pP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defRPr/>
            </a:pP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7821162" y="2966888"/>
            <a:ext cx="1218883" cy="228600"/>
          </a:xfrm>
          <a:prstGeom prst="rect">
            <a:avLst/>
          </a:prstGeom>
          <a:gradFill flip="none" rotWithShape="1">
            <a:gsLst>
              <a:gs pos="0">
                <a:schemeClr val="bg2">
                  <a:tint val="66000"/>
                  <a:satMod val="160000"/>
                </a:schemeClr>
              </a:gs>
              <a:gs pos="50000">
                <a:schemeClr val="bg2">
                  <a:tint val="44500"/>
                  <a:satMod val="160000"/>
                </a:schemeClr>
              </a:gs>
              <a:gs pos="100000">
                <a:schemeClr val="bg2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l">
              <a:defRPr/>
            </a:pP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defRPr/>
            </a:pP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defRPr/>
            </a:pP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RM_gray</a:t>
            </a:r>
          </a:p>
          <a:p>
            <a:pPr algn="l">
              <a:defRPr/>
            </a:pP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defRPr/>
            </a:pP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821162" y="3271688"/>
            <a:ext cx="1218883" cy="228600"/>
          </a:xfrm>
          <a:prstGeom prst="rect">
            <a:avLst/>
          </a:prstGeom>
          <a:gradFill flip="none" rotWithShape="1">
            <a:gsLst>
              <a:gs pos="0">
                <a:schemeClr val="bg2">
                  <a:tint val="66000"/>
                  <a:satMod val="160000"/>
                </a:schemeClr>
              </a:gs>
              <a:gs pos="50000">
                <a:schemeClr val="bg2">
                  <a:tint val="44500"/>
                  <a:satMod val="160000"/>
                </a:schemeClr>
              </a:gs>
              <a:gs pos="100000">
                <a:schemeClr val="bg2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l">
              <a:defRPr/>
            </a:pP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defRPr/>
            </a:pP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defRPr/>
            </a:pP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RM_sepia</a:t>
            </a:r>
          </a:p>
          <a:p>
            <a:pPr algn="l">
              <a:defRPr/>
            </a:pP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defRPr/>
            </a:pP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 bwMode="auto">
          <a:xfrm rot="5400000">
            <a:off x="7084616" y="2890688"/>
            <a:ext cx="1066800" cy="0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8" name="Group 27"/>
          <p:cNvGrpSpPr/>
          <p:nvPr/>
        </p:nvGrpSpPr>
        <p:grpSpPr>
          <a:xfrm>
            <a:off x="7253364" y="3767086"/>
            <a:ext cx="4615069" cy="2700083"/>
            <a:chOff x="5441440" y="3767085"/>
            <a:chExt cx="3462203" cy="2700083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1440" y="3767085"/>
              <a:ext cx="3462203" cy="2700083"/>
            </a:xfrm>
            <a:prstGeom prst="rect">
              <a:avLst/>
            </a:prstGeom>
          </p:spPr>
        </p:pic>
        <p:grpSp>
          <p:nvGrpSpPr>
            <p:cNvPr id="24" name="Group 66"/>
            <p:cNvGrpSpPr/>
            <p:nvPr/>
          </p:nvGrpSpPr>
          <p:grpSpPr>
            <a:xfrm>
              <a:off x="5890653" y="3910382"/>
              <a:ext cx="800100" cy="1253079"/>
              <a:chOff x="7543800" y="4114800"/>
              <a:chExt cx="1295399" cy="1186903"/>
            </a:xfrm>
          </p:grpSpPr>
          <p:sp>
            <p:nvSpPr>
              <p:cNvPr id="55" name="Rectangle 54"/>
              <p:cNvSpPr/>
              <p:nvPr/>
            </p:nvSpPr>
            <p:spPr bwMode="auto">
              <a:xfrm>
                <a:off x="7543800" y="4114800"/>
                <a:ext cx="1295399" cy="1160584"/>
              </a:xfrm>
              <a:prstGeom prst="rect">
                <a:avLst/>
              </a:prstGeom>
              <a:solidFill>
                <a:srgbClr val="FFFFFF">
                  <a:alpha val="45882"/>
                </a:srgbClr>
              </a:solidFill>
              <a:ln w="381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7772400" y="4267200"/>
                <a:ext cx="838199" cy="838200"/>
              </a:xfrm>
              <a:prstGeom prst="rect">
                <a:avLst/>
              </a:prstGeom>
              <a:solidFill>
                <a:srgbClr val="FFFFFF">
                  <a:alpha val="45882"/>
                </a:srgbClr>
              </a:solidFill>
              <a:ln w="381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7650132" y="5061196"/>
                <a:ext cx="1079033" cy="2405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1" dirty="0">
                    <a:solidFill>
                      <a:schemeClr val="bg1"/>
                    </a:solidFill>
                  </a:rPr>
                  <a:t>i_PR_color</a:t>
                </a:r>
              </a:p>
            </p:txBody>
          </p:sp>
        </p:grpSp>
        <p:grpSp>
          <p:nvGrpSpPr>
            <p:cNvPr id="26" name="Group 67"/>
            <p:cNvGrpSpPr/>
            <p:nvPr/>
          </p:nvGrpSpPr>
          <p:grpSpPr>
            <a:xfrm>
              <a:off x="6471155" y="5135673"/>
              <a:ext cx="1219199" cy="1231040"/>
              <a:chOff x="7553364" y="5486400"/>
              <a:chExt cx="1295399" cy="685800"/>
            </a:xfrm>
          </p:grpSpPr>
          <p:sp>
            <p:nvSpPr>
              <p:cNvPr id="57" name="Rectangle 56"/>
              <p:cNvSpPr/>
              <p:nvPr/>
            </p:nvSpPr>
            <p:spPr bwMode="auto">
              <a:xfrm>
                <a:off x="7553364" y="5486400"/>
                <a:ext cx="1295399" cy="685800"/>
              </a:xfrm>
              <a:prstGeom prst="rect">
                <a:avLst/>
              </a:prstGeom>
              <a:solidFill>
                <a:srgbClr val="FFFFFF">
                  <a:alpha val="45882"/>
                </a:srgbClr>
              </a:solidFill>
              <a:ln w="381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 bwMode="auto">
              <a:xfrm>
                <a:off x="7772400" y="5638800"/>
                <a:ext cx="838199" cy="381000"/>
              </a:xfrm>
              <a:prstGeom prst="rect">
                <a:avLst/>
              </a:prstGeom>
              <a:solidFill>
                <a:srgbClr val="FFFFFF">
                  <a:alpha val="45882"/>
                </a:srgbClr>
              </a:solidFill>
              <a:ln w="381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7815982" y="6017887"/>
                <a:ext cx="705560" cy="1543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bg1"/>
                    </a:solidFill>
                  </a:rPr>
                  <a:t>i_PR_pos</a:t>
                </a:r>
              </a:p>
            </p:txBody>
          </p:sp>
        </p:grpSp>
      </p:grp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Copyright 2015 Xilinx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 Intro 11-</a:t>
            </a:r>
            <a:fld id="{060BD193-E118-4B16-863C-C8C12C675E3E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 methodology enables Partial Reconfiguration</a:t>
            </a:r>
          </a:p>
          <a:p>
            <a:pPr lvl="1"/>
            <a:r>
              <a:rPr lang="en-US" dirty="0"/>
              <a:t>Allows clear separation of static logic and Reconfigurable Modules</a:t>
            </a:r>
          </a:p>
          <a:p>
            <a:pPr lvl="1"/>
            <a:r>
              <a:rPr lang="en-US" dirty="0"/>
              <a:t>Floorplan to identify silicon resources to be reconfigured</a:t>
            </a:r>
          </a:p>
          <a:p>
            <a:r>
              <a:rPr lang="en-US" dirty="0"/>
              <a:t>Design preservation accelerates design closure</a:t>
            </a:r>
          </a:p>
          <a:p>
            <a:pPr lvl="1"/>
            <a:r>
              <a:rPr lang="en-US" dirty="0"/>
              <a:t>Lock static design database while implementing new modules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Leveraging Module Checkpoints</a:t>
            </a:r>
            <a:br>
              <a:rPr lang="en-US" dirty="0"/>
            </a:br>
            <a:r>
              <a:rPr lang="en-US" dirty="0"/>
              <a:t>for Partial Reconfiguration</a:t>
            </a:r>
          </a:p>
        </p:txBody>
      </p:sp>
      <p:sp>
        <p:nvSpPr>
          <p:cNvPr id="586" name="Rounded Rectangle 585"/>
          <p:cNvSpPr/>
          <p:nvPr/>
        </p:nvSpPr>
        <p:spPr bwMode="auto">
          <a:xfrm>
            <a:off x="3961368" y="3733801"/>
            <a:ext cx="3351927" cy="306467"/>
          </a:xfrm>
          <a:prstGeom prst="round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charset="0"/>
              </a:rPr>
              <a:t>Partitioning,</a:t>
            </a:r>
            <a:r>
              <a:rPr kumimoji="0" lang="en-US" sz="1200" b="1" u="none" strike="noStrike" cap="none" normalizeH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charset="0"/>
              </a:rPr>
              <a:t> Floorplanning </a:t>
            </a:r>
            <a:endParaRPr kumimoji="0" lang="en-US" sz="1200" b="1" u="none" strike="noStrike" cap="none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charset="0"/>
            </a:endParaRPr>
          </a:p>
        </p:txBody>
      </p:sp>
      <p:grpSp>
        <p:nvGrpSpPr>
          <p:cNvPr id="3" name="Group 3613"/>
          <p:cNvGrpSpPr/>
          <p:nvPr/>
        </p:nvGrpSpPr>
        <p:grpSpPr>
          <a:xfrm>
            <a:off x="304721" y="3962400"/>
            <a:ext cx="2893712" cy="1752600"/>
            <a:chOff x="228600" y="3962400"/>
            <a:chExt cx="2170849" cy="1752600"/>
          </a:xfrm>
        </p:grpSpPr>
        <p:sp>
          <p:nvSpPr>
            <p:cNvPr id="5" name="Rectangle 4"/>
            <p:cNvSpPr/>
            <p:nvPr/>
          </p:nvSpPr>
          <p:spPr bwMode="auto">
            <a:xfrm>
              <a:off x="228600" y="3962400"/>
              <a:ext cx="2057400" cy="76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28600" y="3962400"/>
              <a:ext cx="2057400" cy="762000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 rot="5400000">
              <a:off x="1371601" y="5029200"/>
              <a:ext cx="762000" cy="0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" name="Rectangle 8"/>
            <p:cNvSpPr/>
            <p:nvPr/>
          </p:nvSpPr>
          <p:spPr bwMode="auto">
            <a:xfrm>
              <a:off x="340360" y="4330550"/>
              <a:ext cx="829733" cy="307777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0" name="Frame 9"/>
            <p:cNvSpPr/>
            <p:nvPr/>
          </p:nvSpPr>
          <p:spPr bwMode="auto">
            <a:xfrm>
              <a:off x="304800" y="4332038"/>
              <a:ext cx="889000" cy="304801"/>
            </a:xfrm>
            <a:prstGeom prst="frame">
              <a:avLst>
                <a:gd name="adj1" fmla="val 13538"/>
              </a:avLst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2900" y="4353633"/>
              <a:ext cx="825500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RP_color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1328420" y="4330550"/>
              <a:ext cx="829733" cy="307777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3" name="Frame 12"/>
            <p:cNvSpPr/>
            <p:nvPr/>
          </p:nvSpPr>
          <p:spPr bwMode="auto">
            <a:xfrm>
              <a:off x="1295400" y="4332038"/>
              <a:ext cx="888999" cy="304801"/>
            </a:xfrm>
            <a:prstGeom prst="frame">
              <a:avLst>
                <a:gd name="adj1" fmla="val 13538"/>
              </a:avLst>
            </a:prstGeom>
            <a:solidFill>
              <a:schemeClr val="accent1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371601" y="4353633"/>
              <a:ext cx="725359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RP_pos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1371601" y="4876800"/>
              <a:ext cx="762000" cy="2286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sz="1100" b="1" dirty="0">
                <a:solidFill>
                  <a:schemeClr val="bg1"/>
                </a:solidFill>
              </a:endParaRPr>
            </a:p>
            <a:p>
              <a:pPr>
                <a:defRPr/>
              </a:pPr>
              <a:endParaRPr lang="en-US" sz="1100" b="1" dirty="0">
                <a:solidFill>
                  <a:schemeClr val="bg1"/>
                </a:solidFill>
              </a:endParaRPr>
            </a:p>
            <a:p>
              <a:pPr>
                <a:defRPr/>
              </a:pPr>
              <a:r>
                <a:rPr lang="en-US" sz="1100" b="1" dirty="0">
                  <a:solidFill>
                    <a:schemeClr val="bg1"/>
                  </a:solidFill>
                </a:rPr>
                <a:t>RM_orig</a:t>
              </a:r>
            </a:p>
            <a:p>
              <a:pPr>
                <a:defRPr/>
              </a:pPr>
              <a:endParaRPr lang="en-US" sz="1100" b="1" dirty="0">
                <a:solidFill>
                  <a:schemeClr val="bg1"/>
                </a:solidFill>
              </a:endParaRPr>
            </a:p>
            <a:p>
              <a:pPr>
                <a:defRPr/>
              </a:pPr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1371601" y="5181600"/>
              <a:ext cx="762000" cy="228600"/>
            </a:xfrm>
            <a:prstGeom prst="rect">
              <a:avLst/>
            </a:prstGeom>
            <a:gradFill flip="none" rotWithShape="1">
              <a:gsLst>
                <a:gs pos="0">
                  <a:srgbClr val="00C0E6">
                    <a:shade val="30000"/>
                    <a:satMod val="115000"/>
                  </a:srgbClr>
                </a:gs>
                <a:gs pos="50000">
                  <a:srgbClr val="00C0E6">
                    <a:shade val="67500"/>
                    <a:satMod val="115000"/>
                  </a:srgbClr>
                </a:gs>
                <a:gs pos="100000">
                  <a:srgbClr val="00C0E6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en-US" sz="1100" b="1" dirty="0">
                <a:solidFill>
                  <a:schemeClr val="bg1"/>
                </a:solidFill>
                <a:latin typeface="Arial" charset="0"/>
              </a:endParaRPr>
            </a:p>
            <a:p>
              <a:pPr>
                <a:defRPr/>
              </a:pPr>
              <a:endParaRPr lang="en-US" sz="1100" b="1" dirty="0">
                <a:solidFill>
                  <a:schemeClr val="bg1"/>
                </a:solidFill>
                <a:latin typeface="Arial" charset="0"/>
              </a:endParaRPr>
            </a:p>
            <a:p>
              <a:pPr>
                <a:defRPr/>
              </a:pPr>
              <a:r>
                <a:rPr lang="en-US" sz="1100" b="1" dirty="0">
                  <a:solidFill>
                    <a:schemeClr val="bg1"/>
                  </a:solidFill>
                  <a:latin typeface="Arial" charset="0"/>
                </a:rPr>
                <a:t>RM_rev</a:t>
              </a:r>
            </a:p>
            <a:p>
              <a:pPr>
                <a:defRPr/>
              </a:pPr>
              <a:endParaRPr lang="en-US" sz="1100" b="1" dirty="0">
                <a:solidFill>
                  <a:schemeClr val="bg1"/>
                </a:solidFill>
                <a:latin typeface="Arial" charset="0"/>
              </a:endParaRPr>
            </a:p>
            <a:p>
              <a:pPr>
                <a:defRPr/>
              </a:pPr>
              <a:endParaRPr lang="en-US" sz="1100" b="1" dirty="0">
                <a:solidFill>
                  <a:schemeClr val="bg1"/>
                </a:solidFill>
                <a:latin typeface="Arial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 rot="5400000">
              <a:off x="228600" y="5181600"/>
              <a:ext cx="1066800" cy="0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Rectangle 17"/>
            <p:cNvSpPr/>
            <p:nvPr/>
          </p:nvSpPr>
          <p:spPr bwMode="auto">
            <a:xfrm>
              <a:off x="381000" y="4876800"/>
              <a:ext cx="762000" cy="2286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>
                <a:defRPr/>
              </a:pP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>
                <a:defRPr/>
              </a:pPr>
              <a:r>
                <a:rPr 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RM_allc</a:t>
              </a:r>
            </a:p>
            <a:p>
              <a:pPr>
                <a:defRPr/>
              </a:pP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>
                <a:defRPr/>
              </a:pP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81000" y="5181600"/>
              <a:ext cx="762000" cy="228600"/>
            </a:xfrm>
            <a:prstGeom prst="rect">
              <a:avLst/>
            </a:prstGeom>
            <a:gradFill flip="none" rotWithShape="1">
              <a:gsLst>
                <a:gs pos="0">
                  <a:srgbClr val="BCE292">
                    <a:shade val="30000"/>
                    <a:satMod val="115000"/>
                  </a:srgbClr>
                </a:gs>
                <a:gs pos="50000">
                  <a:srgbClr val="BCE292">
                    <a:shade val="67500"/>
                    <a:satMod val="115000"/>
                  </a:srgbClr>
                </a:gs>
                <a:gs pos="100000">
                  <a:srgbClr val="BCE292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>
                <a:defRPr/>
              </a:pP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>
                <a:defRPr/>
              </a:pPr>
              <a:r>
                <a:rPr 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RM_gray</a:t>
              </a:r>
            </a:p>
            <a:p>
              <a:pPr>
                <a:defRPr/>
              </a:pP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>
                <a:defRPr/>
              </a:pP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81000" y="5486400"/>
              <a:ext cx="762000" cy="228600"/>
            </a:xfrm>
            <a:prstGeom prst="rect">
              <a:avLst/>
            </a:prstGeom>
            <a:gradFill flip="none" rotWithShape="1">
              <a:gsLst>
                <a:gs pos="0">
                  <a:srgbClr val="D0EBB3">
                    <a:shade val="30000"/>
                    <a:satMod val="115000"/>
                  </a:srgbClr>
                </a:gs>
                <a:gs pos="50000">
                  <a:srgbClr val="D0EBB3">
                    <a:shade val="67500"/>
                    <a:satMod val="115000"/>
                  </a:srgbClr>
                </a:gs>
                <a:gs pos="100000">
                  <a:srgbClr val="D0EBB3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>
                <a:defRPr/>
              </a:pP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>
                <a:defRPr/>
              </a:pPr>
              <a:r>
                <a:rPr 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RM_sepia</a:t>
              </a:r>
            </a:p>
            <a:p>
              <a:pPr>
                <a:defRPr/>
              </a:pP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>
                <a:defRPr/>
              </a:pP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90600" y="4005530"/>
              <a:ext cx="1408849" cy="276999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200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Static Logic</a:t>
              </a:r>
            </a:p>
          </p:txBody>
        </p:sp>
      </p:grpSp>
      <p:grpSp>
        <p:nvGrpSpPr>
          <p:cNvPr id="21" name="Group 32"/>
          <p:cNvGrpSpPr/>
          <p:nvPr/>
        </p:nvGrpSpPr>
        <p:grpSpPr>
          <a:xfrm>
            <a:off x="4326086" y="4120634"/>
            <a:ext cx="2622497" cy="1969532"/>
            <a:chOff x="4007408" y="1225034"/>
            <a:chExt cx="1967384" cy="196953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1" name="Rectangle 30"/>
            <p:cNvSpPr/>
            <p:nvPr/>
          </p:nvSpPr>
          <p:spPr bwMode="auto">
            <a:xfrm>
              <a:off x="4007408" y="1225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4007409" y="1301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4007409" y="1377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4007409" y="1453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4007409" y="1529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4007409" y="1606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007409" y="1682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4007409" y="1758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4007409" y="1834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4007409" y="1910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4007409" y="1987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4007409" y="2063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4007409" y="2139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4007409" y="2215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4007409" y="2291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4007409" y="2368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4007409" y="2444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4007409" y="2520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4007409" y="2596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4007409" y="2672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4007409" y="2749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4007409" y="2825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4083608" y="1225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4083608" y="1301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4083608" y="1377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4083608" y="1453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4083608" y="1529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4083608" y="1606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4083608" y="1682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4083608" y="1758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4083608" y="1834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4083608" y="1910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4083608" y="1987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4083608" y="2063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4083608" y="2139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4083608" y="2215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4083608" y="2291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4083608" y="2368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4083608" y="2444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4083608" y="2520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4083608" y="2596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4083608" y="2672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4083608" y="2749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4083608" y="2825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4159809" y="1225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4159809" y="1301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4159809" y="1377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4159809" y="1453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4159809" y="1529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4159809" y="1606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4159809" y="1682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4159809" y="1758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4159809" y="1834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4159809" y="1910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4159809" y="1987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4159809" y="2063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4159809" y="2139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4159809" y="2215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4159809" y="2291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4159809" y="2368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4159809" y="2444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4159809" y="2520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3" name="Rectangle 92"/>
            <p:cNvSpPr/>
            <p:nvPr/>
          </p:nvSpPr>
          <p:spPr bwMode="auto">
            <a:xfrm>
              <a:off x="4159809" y="2596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4159809" y="2672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4159809" y="2749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4159809" y="2825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4236008" y="1225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8" name="Rectangle 97"/>
            <p:cNvSpPr/>
            <p:nvPr/>
          </p:nvSpPr>
          <p:spPr bwMode="auto">
            <a:xfrm>
              <a:off x="4236008" y="1301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4236008" y="1377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0" name="Rectangle 99"/>
            <p:cNvSpPr/>
            <p:nvPr/>
          </p:nvSpPr>
          <p:spPr bwMode="auto">
            <a:xfrm>
              <a:off x="4236008" y="1453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4236008" y="1529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2" name="Rectangle 101"/>
            <p:cNvSpPr/>
            <p:nvPr/>
          </p:nvSpPr>
          <p:spPr bwMode="auto">
            <a:xfrm>
              <a:off x="4236008" y="1606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3" name="Rectangle 102"/>
            <p:cNvSpPr/>
            <p:nvPr/>
          </p:nvSpPr>
          <p:spPr bwMode="auto">
            <a:xfrm>
              <a:off x="4236008" y="1682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4236008" y="1758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4236008" y="1834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4236008" y="1910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4236008" y="1987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4236008" y="2063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4236008" y="2139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4236008" y="2215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4236008" y="2291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4236008" y="2368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4236008" y="2444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4236008" y="2520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4236008" y="2596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4236008" y="2672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4236008" y="2749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4236008" y="2825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4312209" y="1225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4312209" y="1301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4312209" y="1377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4312209" y="1453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4312209" y="1529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4312209" y="1606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4312209" y="1682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4312209" y="1758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4312209" y="1834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4312209" y="1910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4312209" y="1987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4312209" y="2063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4312209" y="2139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4312209" y="2215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4312209" y="2291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4312209" y="2368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5" name="Rectangle 134"/>
            <p:cNvSpPr/>
            <p:nvPr/>
          </p:nvSpPr>
          <p:spPr bwMode="auto">
            <a:xfrm>
              <a:off x="4312209" y="2444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6" name="Rectangle 135"/>
            <p:cNvSpPr/>
            <p:nvPr/>
          </p:nvSpPr>
          <p:spPr bwMode="auto">
            <a:xfrm>
              <a:off x="4312209" y="2520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4312209" y="2596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8" name="Rectangle 137"/>
            <p:cNvSpPr/>
            <p:nvPr/>
          </p:nvSpPr>
          <p:spPr bwMode="auto">
            <a:xfrm>
              <a:off x="4312209" y="2672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9" name="Rectangle 138"/>
            <p:cNvSpPr/>
            <p:nvPr/>
          </p:nvSpPr>
          <p:spPr bwMode="auto">
            <a:xfrm>
              <a:off x="4312209" y="2749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0" name="Rectangle 139"/>
            <p:cNvSpPr/>
            <p:nvPr/>
          </p:nvSpPr>
          <p:spPr bwMode="auto">
            <a:xfrm>
              <a:off x="4312209" y="2825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1" name="Rectangle 140"/>
            <p:cNvSpPr/>
            <p:nvPr/>
          </p:nvSpPr>
          <p:spPr bwMode="auto">
            <a:xfrm>
              <a:off x="4388408" y="1225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2" name="Rectangle 141"/>
            <p:cNvSpPr/>
            <p:nvPr/>
          </p:nvSpPr>
          <p:spPr bwMode="auto">
            <a:xfrm>
              <a:off x="4388408" y="1301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3" name="Rectangle 142"/>
            <p:cNvSpPr/>
            <p:nvPr/>
          </p:nvSpPr>
          <p:spPr bwMode="auto">
            <a:xfrm>
              <a:off x="4388408" y="1377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4" name="Rectangle 143"/>
            <p:cNvSpPr/>
            <p:nvPr/>
          </p:nvSpPr>
          <p:spPr bwMode="auto">
            <a:xfrm>
              <a:off x="4388408" y="1453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5" name="Rectangle 144"/>
            <p:cNvSpPr/>
            <p:nvPr/>
          </p:nvSpPr>
          <p:spPr bwMode="auto">
            <a:xfrm>
              <a:off x="4388408" y="1529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6" name="Rectangle 145"/>
            <p:cNvSpPr/>
            <p:nvPr/>
          </p:nvSpPr>
          <p:spPr bwMode="auto">
            <a:xfrm>
              <a:off x="4388408" y="1606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7" name="Rectangle 146"/>
            <p:cNvSpPr/>
            <p:nvPr/>
          </p:nvSpPr>
          <p:spPr bwMode="auto">
            <a:xfrm>
              <a:off x="4388408" y="1682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8" name="Rectangle 147"/>
            <p:cNvSpPr/>
            <p:nvPr/>
          </p:nvSpPr>
          <p:spPr bwMode="auto">
            <a:xfrm>
              <a:off x="4388408" y="1758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9" name="Rectangle 148"/>
            <p:cNvSpPr/>
            <p:nvPr/>
          </p:nvSpPr>
          <p:spPr bwMode="auto">
            <a:xfrm>
              <a:off x="4388408" y="1834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0" name="Rectangle 149"/>
            <p:cNvSpPr/>
            <p:nvPr/>
          </p:nvSpPr>
          <p:spPr bwMode="auto">
            <a:xfrm>
              <a:off x="4388408" y="1910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4388408" y="1987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2" name="Rectangle 151"/>
            <p:cNvSpPr/>
            <p:nvPr/>
          </p:nvSpPr>
          <p:spPr bwMode="auto">
            <a:xfrm>
              <a:off x="4388408" y="2063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3" name="Rectangle 152"/>
            <p:cNvSpPr/>
            <p:nvPr/>
          </p:nvSpPr>
          <p:spPr bwMode="auto">
            <a:xfrm>
              <a:off x="4388408" y="2139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4" name="Rectangle 153"/>
            <p:cNvSpPr/>
            <p:nvPr/>
          </p:nvSpPr>
          <p:spPr bwMode="auto">
            <a:xfrm>
              <a:off x="4388408" y="2215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5" name="Rectangle 154"/>
            <p:cNvSpPr/>
            <p:nvPr/>
          </p:nvSpPr>
          <p:spPr bwMode="auto">
            <a:xfrm>
              <a:off x="4388408" y="2291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4388408" y="2368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7" name="Rectangle 156"/>
            <p:cNvSpPr/>
            <p:nvPr/>
          </p:nvSpPr>
          <p:spPr bwMode="auto">
            <a:xfrm>
              <a:off x="4388408" y="2444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8" name="Rectangle 157"/>
            <p:cNvSpPr/>
            <p:nvPr/>
          </p:nvSpPr>
          <p:spPr bwMode="auto">
            <a:xfrm>
              <a:off x="4388408" y="2520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9" name="Rectangle 158"/>
            <p:cNvSpPr/>
            <p:nvPr/>
          </p:nvSpPr>
          <p:spPr bwMode="auto">
            <a:xfrm>
              <a:off x="4388408" y="2596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0" name="Rectangle 159"/>
            <p:cNvSpPr/>
            <p:nvPr/>
          </p:nvSpPr>
          <p:spPr bwMode="auto">
            <a:xfrm>
              <a:off x="4388408" y="2672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1" name="Rectangle 160"/>
            <p:cNvSpPr/>
            <p:nvPr/>
          </p:nvSpPr>
          <p:spPr bwMode="auto">
            <a:xfrm>
              <a:off x="4388408" y="2749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2" name="Rectangle 161"/>
            <p:cNvSpPr/>
            <p:nvPr/>
          </p:nvSpPr>
          <p:spPr bwMode="auto">
            <a:xfrm>
              <a:off x="4388408" y="2825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3" name="Rectangle 162"/>
            <p:cNvSpPr/>
            <p:nvPr/>
          </p:nvSpPr>
          <p:spPr bwMode="auto">
            <a:xfrm>
              <a:off x="4464608" y="1225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4" name="Rectangle 163"/>
            <p:cNvSpPr/>
            <p:nvPr/>
          </p:nvSpPr>
          <p:spPr bwMode="auto">
            <a:xfrm>
              <a:off x="4464608" y="1301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5" name="Rectangle 164"/>
            <p:cNvSpPr/>
            <p:nvPr/>
          </p:nvSpPr>
          <p:spPr bwMode="auto">
            <a:xfrm>
              <a:off x="4464608" y="1377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6" name="Rectangle 165"/>
            <p:cNvSpPr/>
            <p:nvPr/>
          </p:nvSpPr>
          <p:spPr bwMode="auto">
            <a:xfrm>
              <a:off x="4464608" y="1453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7" name="Rectangle 166"/>
            <p:cNvSpPr/>
            <p:nvPr/>
          </p:nvSpPr>
          <p:spPr bwMode="auto">
            <a:xfrm>
              <a:off x="4464608" y="1529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8" name="Rectangle 167"/>
            <p:cNvSpPr/>
            <p:nvPr/>
          </p:nvSpPr>
          <p:spPr bwMode="auto">
            <a:xfrm>
              <a:off x="4464608" y="1606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9" name="Rectangle 168"/>
            <p:cNvSpPr/>
            <p:nvPr/>
          </p:nvSpPr>
          <p:spPr bwMode="auto">
            <a:xfrm>
              <a:off x="4464608" y="1682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0" name="Rectangle 169"/>
            <p:cNvSpPr/>
            <p:nvPr/>
          </p:nvSpPr>
          <p:spPr bwMode="auto">
            <a:xfrm>
              <a:off x="4464608" y="1758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1" name="Rectangle 170"/>
            <p:cNvSpPr/>
            <p:nvPr/>
          </p:nvSpPr>
          <p:spPr bwMode="auto">
            <a:xfrm>
              <a:off x="4464608" y="1834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2" name="Rectangle 171"/>
            <p:cNvSpPr/>
            <p:nvPr/>
          </p:nvSpPr>
          <p:spPr bwMode="auto">
            <a:xfrm>
              <a:off x="4464608" y="1910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3" name="Rectangle 172"/>
            <p:cNvSpPr/>
            <p:nvPr/>
          </p:nvSpPr>
          <p:spPr bwMode="auto">
            <a:xfrm>
              <a:off x="4464608" y="1987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4" name="Rectangle 173"/>
            <p:cNvSpPr/>
            <p:nvPr/>
          </p:nvSpPr>
          <p:spPr bwMode="auto">
            <a:xfrm>
              <a:off x="4464608" y="2063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5" name="Rectangle 174"/>
            <p:cNvSpPr/>
            <p:nvPr/>
          </p:nvSpPr>
          <p:spPr bwMode="auto">
            <a:xfrm>
              <a:off x="4464608" y="2139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6" name="Rectangle 175"/>
            <p:cNvSpPr/>
            <p:nvPr/>
          </p:nvSpPr>
          <p:spPr bwMode="auto">
            <a:xfrm>
              <a:off x="4464608" y="2215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7" name="Rectangle 176"/>
            <p:cNvSpPr/>
            <p:nvPr/>
          </p:nvSpPr>
          <p:spPr bwMode="auto">
            <a:xfrm>
              <a:off x="4464608" y="2291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8" name="Rectangle 177"/>
            <p:cNvSpPr/>
            <p:nvPr/>
          </p:nvSpPr>
          <p:spPr bwMode="auto">
            <a:xfrm>
              <a:off x="4464608" y="2368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9" name="Rectangle 178"/>
            <p:cNvSpPr/>
            <p:nvPr/>
          </p:nvSpPr>
          <p:spPr bwMode="auto">
            <a:xfrm>
              <a:off x="4464608" y="2444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0" name="Rectangle 179"/>
            <p:cNvSpPr/>
            <p:nvPr/>
          </p:nvSpPr>
          <p:spPr bwMode="auto">
            <a:xfrm>
              <a:off x="4464608" y="2520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1" name="Rectangle 180"/>
            <p:cNvSpPr/>
            <p:nvPr/>
          </p:nvSpPr>
          <p:spPr bwMode="auto">
            <a:xfrm>
              <a:off x="4464608" y="2596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2" name="Rectangle 181"/>
            <p:cNvSpPr/>
            <p:nvPr/>
          </p:nvSpPr>
          <p:spPr bwMode="auto">
            <a:xfrm>
              <a:off x="4464608" y="2672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3" name="Rectangle 182"/>
            <p:cNvSpPr/>
            <p:nvPr/>
          </p:nvSpPr>
          <p:spPr bwMode="auto">
            <a:xfrm>
              <a:off x="4464608" y="2749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4" name="Rectangle 183"/>
            <p:cNvSpPr/>
            <p:nvPr/>
          </p:nvSpPr>
          <p:spPr bwMode="auto">
            <a:xfrm>
              <a:off x="4464608" y="2825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5" name="Rectangle 184"/>
            <p:cNvSpPr/>
            <p:nvPr/>
          </p:nvSpPr>
          <p:spPr bwMode="auto">
            <a:xfrm>
              <a:off x="4540809" y="1225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6" name="Rectangle 185"/>
            <p:cNvSpPr/>
            <p:nvPr/>
          </p:nvSpPr>
          <p:spPr bwMode="auto">
            <a:xfrm>
              <a:off x="4540809" y="1301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7" name="Rectangle 186"/>
            <p:cNvSpPr/>
            <p:nvPr/>
          </p:nvSpPr>
          <p:spPr bwMode="auto">
            <a:xfrm>
              <a:off x="4540809" y="1377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8" name="Rectangle 187"/>
            <p:cNvSpPr/>
            <p:nvPr/>
          </p:nvSpPr>
          <p:spPr bwMode="auto">
            <a:xfrm>
              <a:off x="4540809" y="1453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9" name="Rectangle 188"/>
            <p:cNvSpPr/>
            <p:nvPr/>
          </p:nvSpPr>
          <p:spPr bwMode="auto">
            <a:xfrm>
              <a:off x="4540809" y="1529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0" name="Rectangle 189"/>
            <p:cNvSpPr/>
            <p:nvPr/>
          </p:nvSpPr>
          <p:spPr bwMode="auto">
            <a:xfrm>
              <a:off x="4540809" y="1606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1" name="Rectangle 190"/>
            <p:cNvSpPr/>
            <p:nvPr/>
          </p:nvSpPr>
          <p:spPr bwMode="auto">
            <a:xfrm>
              <a:off x="4540809" y="1682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2" name="Rectangle 191"/>
            <p:cNvSpPr/>
            <p:nvPr/>
          </p:nvSpPr>
          <p:spPr bwMode="auto">
            <a:xfrm>
              <a:off x="4540809" y="1758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3" name="Rectangle 192"/>
            <p:cNvSpPr/>
            <p:nvPr/>
          </p:nvSpPr>
          <p:spPr bwMode="auto">
            <a:xfrm>
              <a:off x="4540809" y="1834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4" name="Rectangle 193"/>
            <p:cNvSpPr/>
            <p:nvPr/>
          </p:nvSpPr>
          <p:spPr bwMode="auto">
            <a:xfrm>
              <a:off x="4540809" y="1910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5" name="Rectangle 194"/>
            <p:cNvSpPr/>
            <p:nvPr/>
          </p:nvSpPr>
          <p:spPr bwMode="auto">
            <a:xfrm>
              <a:off x="4540809" y="1987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6" name="Rectangle 195"/>
            <p:cNvSpPr/>
            <p:nvPr/>
          </p:nvSpPr>
          <p:spPr bwMode="auto">
            <a:xfrm>
              <a:off x="4540809" y="2063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7" name="Rectangle 196"/>
            <p:cNvSpPr/>
            <p:nvPr/>
          </p:nvSpPr>
          <p:spPr bwMode="auto">
            <a:xfrm>
              <a:off x="4540809" y="2139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8" name="Rectangle 197"/>
            <p:cNvSpPr/>
            <p:nvPr/>
          </p:nvSpPr>
          <p:spPr bwMode="auto">
            <a:xfrm>
              <a:off x="4540809" y="2215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9" name="Rectangle 198"/>
            <p:cNvSpPr/>
            <p:nvPr/>
          </p:nvSpPr>
          <p:spPr bwMode="auto">
            <a:xfrm>
              <a:off x="4540809" y="2291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0" name="Rectangle 199"/>
            <p:cNvSpPr/>
            <p:nvPr/>
          </p:nvSpPr>
          <p:spPr bwMode="auto">
            <a:xfrm>
              <a:off x="4540809" y="2368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1" name="Rectangle 200"/>
            <p:cNvSpPr/>
            <p:nvPr/>
          </p:nvSpPr>
          <p:spPr bwMode="auto">
            <a:xfrm>
              <a:off x="4540809" y="2444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2" name="Rectangle 201"/>
            <p:cNvSpPr/>
            <p:nvPr/>
          </p:nvSpPr>
          <p:spPr bwMode="auto">
            <a:xfrm>
              <a:off x="4540809" y="2520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3" name="Rectangle 202"/>
            <p:cNvSpPr/>
            <p:nvPr/>
          </p:nvSpPr>
          <p:spPr bwMode="auto">
            <a:xfrm>
              <a:off x="4540809" y="2596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4" name="Rectangle 203"/>
            <p:cNvSpPr/>
            <p:nvPr/>
          </p:nvSpPr>
          <p:spPr bwMode="auto">
            <a:xfrm>
              <a:off x="4540809" y="2672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5" name="Rectangle 204"/>
            <p:cNvSpPr/>
            <p:nvPr/>
          </p:nvSpPr>
          <p:spPr bwMode="auto">
            <a:xfrm>
              <a:off x="4540809" y="2749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6" name="Rectangle 205"/>
            <p:cNvSpPr/>
            <p:nvPr/>
          </p:nvSpPr>
          <p:spPr bwMode="auto">
            <a:xfrm>
              <a:off x="4540809" y="2825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7" name="Rectangle 206"/>
            <p:cNvSpPr/>
            <p:nvPr/>
          </p:nvSpPr>
          <p:spPr bwMode="auto">
            <a:xfrm>
              <a:off x="4617008" y="1225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8" name="Rectangle 207"/>
            <p:cNvSpPr/>
            <p:nvPr/>
          </p:nvSpPr>
          <p:spPr bwMode="auto">
            <a:xfrm>
              <a:off x="4617008" y="1301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9" name="Rectangle 208"/>
            <p:cNvSpPr/>
            <p:nvPr/>
          </p:nvSpPr>
          <p:spPr bwMode="auto">
            <a:xfrm>
              <a:off x="4617008" y="1377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0" name="Rectangle 209"/>
            <p:cNvSpPr/>
            <p:nvPr/>
          </p:nvSpPr>
          <p:spPr bwMode="auto">
            <a:xfrm>
              <a:off x="4617008" y="1453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1" name="Rectangle 210"/>
            <p:cNvSpPr/>
            <p:nvPr/>
          </p:nvSpPr>
          <p:spPr bwMode="auto">
            <a:xfrm>
              <a:off x="4617008" y="1529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2" name="Rectangle 211"/>
            <p:cNvSpPr/>
            <p:nvPr/>
          </p:nvSpPr>
          <p:spPr bwMode="auto">
            <a:xfrm>
              <a:off x="4617008" y="1606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3" name="Rectangle 212"/>
            <p:cNvSpPr/>
            <p:nvPr/>
          </p:nvSpPr>
          <p:spPr bwMode="auto">
            <a:xfrm>
              <a:off x="4617008" y="1682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4" name="Rectangle 213"/>
            <p:cNvSpPr/>
            <p:nvPr/>
          </p:nvSpPr>
          <p:spPr bwMode="auto">
            <a:xfrm>
              <a:off x="4617008" y="1758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5" name="Rectangle 214"/>
            <p:cNvSpPr/>
            <p:nvPr/>
          </p:nvSpPr>
          <p:spPr bwMode="auto">
            <a:xfrm>
              <a:off x="4617008" y="1834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6" name="Rectangle 215"/>
            <p:cNvSpPr/>
            <p:nvPr/>
          </p:nvSpPr>
          <p:spPr bwMode="auto">
            <a:xfrm>
              <a:off x="4617008" y="1910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7" name="Rectangle 216"/>
            <p:cNvSpPr/>
            <p:nvPr/>
          </p:nvSpPr>
          <p:spPr bwMode="auto">
            <a:xfrm>
              <a:off x="4617008" y="1987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8" name="Rectangle 217"/>
            <p:cNvSpPr/>
            <p:nvPr/>
          </p:nvSpPr>
          <p:spPr bwMode="auto">
            <a:xfrm>
              <a:off x="4617008" y="2063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9" name="Rectangle 218"/>
            <p:cNvSpPr/>
            <p:nvPr/>
          </p:nvSpPr>
          <p:spPr bwMode="auto">
            <a:xfrm>
              <a:off x="4617008" y="2139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0" name="Rectangle 219"/>
            <p:cNvSpPr/>
            <p:nvPr/>
          </p:nvSpPr>
          <p:spPr bwMode="auto">
            <a:xfrm>
              <a:off x="4617008" y="2215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1" name="Rectangle 220"/>
            <p:cNvSpPr/>
            <p:nvPr/>
          </p:nvSpPr>
          <p:spPr bwMode="auto">
            <a:xfrm>
              <a:off x="4617008" y="2291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2" name="Rectangle 221"/>
            <p:cNvSpPr/>
            <p:nvPr/>
          </p:nvSpPr>
          <p:spPr bwMode="auto">
            <a:xfrm>
              <a:off x="4617008" y="2368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3" name="Rectangle 222"/>
            <p:cNvSpPr/>
            <p:nvPr/>
          </p:nvSpPr>
          <p:spPr bwMode="auto">
            <a:xfrm>
              <a:off x="4617008" y="2444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4" name="Rectangle 223"/>
            <p:cNvSpPr/>
            <p:nvPr/>
          </p:nvSpPr>
          <p:spPr bwMode="auto">
            <a:xfrm>
              <a:off x="4617008" y="2520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5" name="Rectangle 224"/>
            <p:cNvSpPr/>
            <p:nvPr/>
          </p:nvSpPr>
          <p:spPr bwMode="auto">
            <a:xfrm>
              <a:off x="4617008" y="2596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6" name="Rectangle 225"/>
            <p:cNvSpPr/>
            <p:nvPr/>
          </p:nvSpPr>
          <p:spPr bwMode="auto">
            <a:xfrm>
              <a:off x="4617008" y="2672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7" name="Rectangle 226"/>
            <p:cNvSpPr/>
            <p:nvPr/>
          </p:nvSpPr>
          <p:spPr bwMode="auto">
            <a:xfrm>
              <a:off x="4617008" y="2749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8" name="Rectangle 227"/>
            <p:cNvSpPr/>
            <p:nvPr/>
          </p:nvSpPr>
          <p:spPr bwMode="auto">
            <a:xfrm>
              <a:off x="4617008" y="2825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9" name="Rectangle 228"/>
            <p:cNvSpPr/>
            <p:nvPr/>
          </p:nvSpPr>
          <p:spPr bwMode="auto">
            <a:xfrm>
              <a:off x="4693209" y="1225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0" name="Rectangle 229"/>
            <p:cNvSpPr/>
            <p:nvPr/>
          </p:nvSpPr>
          <p:spPr bwMode="auto">
            <a:xfrm>
              <a:off x="4693209" y="1301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1" name="Rectangle 230"/>
            <p:cNvSpPr/>
            <p:nvPr/>
          </p:nvSpPr>
          <p:spPr bwMode="auto">
            <a:xfrm>
              <a:off x="4693209" y="1377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2" name="Rectangle 231"/>
            <p:cNvSpPr/>
            <p:nvPr/>
          </p:nvSpPr>
          <p:spPr bwMode="auto">
            <a:xfrm>
              <a:off x="4693209" y="1453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3" name="Rectangle 232"/>
            <p:cNvSpPr/>
            <p:nvPr/>
          </p:nvSpPr>
          <p:spPr bwMode="auto">
            <a:xfrm>
              <a:off x="4693209" y="1529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4" name="Rectangle 233"/>
            <p:cNvSpPr/>
            <p:nvPr/>
          </p:nvSpPr>
          <p:spPr bwMode="auto">
            <a:xfrm>
              <a:off x="4693209" y="1606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5" name="Rectangle 234"/>
            <p:cNvSpPr/>
            <p:nvPr/>
          </p:nvSpPr>
          <p:spPr bwMode="auto">
            <a:xfrm>
              <a:off x="4693209" y="1682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6" name="Rectangle 235"/>
            <p:cNvSpPr/>
            <p:nvPr/>
          </p:nvSpPr>
          <p:spPr bwMode="auto">
            <a:xfrm>
              <a:off x="4693209" y="1758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7" name="Rectangle 236"/>
            <p:cNvSpPr/>
            <p:nvPr/>
          </p:nvSpPr>
          <p:spPr bwMode="auto">
            <a:xfrm>
              <a:off x="4693209" y="1834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8" name="Rectangle 237"/>
            <p:cNvSpPr/>
            <p:nvPr/>
          </p:nvSpPr>
          <p:spPr bwMode="auto">
            <a:xfrm>
              <a:off x="4693209" y="1910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9" name="Rectangle 238"/>
            <p:cNvSpPr/>
            <p:nvPr/>
          </p:nvSpPr>
          <p:spPr bwMode="auto">
            <a:xfrm>
              <a:off x="4693209" y="1987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0" name="Rectangle 239"/>
            <p:cNvSpPr/>
            <p:nvPr/>
          </p:nvSpPr>
          <p:spPr bwMode="auto">
            <a:xfrm>
              <a:off x="4693209" y="2063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1" name="Rectangle 240"/>
            <p:cNvSpPr/>
            <p:nvPr/>
          </p:nvSpPr>
          <p:spPr bwMode="auto">
            <a:xfrm>
              <a:off x="4693209" y="2139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2" name="Rectangle 241"/>
            <p:cNvSpPr/>
            <p:nvPr/>
          </p:nvSpPr>
          <p:spPr bwMode="auto">
            <a:xfrm>
              <a:off x="4693209" y="2215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3" name="Rectangle 242"/>
            <p:cNvSpPr/>
            <p:nvPr/>
          </p:nvSpPr>
          <p:spPr bwMode="auto">
            <a:xfrm>
              <a:off x="4693209" y="2291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4" name="Rectangle 243"/>
            <p:cNvSpPr/>
            <p:nvPr/>
          </p:nvSpPr>
          <p:spPr bwMode="auto">
            <a:xfrm>
              <a:off x="4693209" y="2368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5" name="Rectangle 244"/>
            <p:cNvSpPr/>
            <p:nvPr/>
          </p:nvSpPr>
          <p:spPr bwMode="auto">
            <a:xfrm>
              <a:off x="4693209" y="2444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6" name="Rectangle 245"/>
            <p:cNvSpPr/>
            <p:nvPr/>
          </p:nvSpPr>
          <p:spPr bwMode="auto">
            <a:xfrm>
              <a:off x="4693209" y="2520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7" name="Rectangle 246"/>
            <p:cNvSpPr/>
            <p:nvPr/>
          </p:nvSpPr>
          <p:spPr bwMode="auto">
            <a:xfrm>
              <a:off x="4693209" y="2596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8" name="Rectangle 247"/>
            <p:cNvSpPr/>
            <p:nvPr/>
          </p:nvSpPr>
          <p:spPr bwMode="auto">
            <a:xfrm>
              <a:off x="4693209" y="2672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9" name="Rectangle 248"/>
            <p:cNvSpPr/>
            <p:nvPr/>
          </p:nvSpPr>
          <p:spPr bwMode="auto">
            <a:xfrm>
              <a:off x="4693209" y="2749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0" name="Rectangle 249"/>
            <p:cNvSpPr/>
            <p:nvPr/>
          </p:nvSpPr>
          <p:spPr bwMode="auto">
            <a:xfrm>
              <a:off x="4693209" y="2825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1" name="Rectangle 250"/>
            <p:cNvSpPr/>
            <p:nvPr/>
          </p:nvSpPr>
          <p:spPr bwMode="auto">
            <a:xfrm>
              <a:off x="4769408" y="1225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2" name="Rectangle 251"/>
            <p:cNvSpPr/>
            <p:nvPr/>
          </p:nvSpPr>
          <p:spPr bwMode="auto">
            <a:xfrm>
              <a:off x="4769408" y="1301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3" name="Rectangle 252"/>
            <p:cNvSpPr/>
            <p:nvPr/>
          </p:nvSpPr>
          <p:spPr bwMode="auto">
            <a:xfrm>
              <a:off x="4769408" y="1377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4" name="Rectangle 253"/>
            <p:cNvSpPr/>
            <p:nvPr/>
          </p:nvSpPr>
          <p:spPr bwMode="auto">
            <a:xfrm>
              <a:off x="4769408" y="1453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5" name="Rectangle 254"/>
            <p:cNvSpPr/>
            <p:nvPr/>
          </p:nvSpPr>
          <p:spPr bwMode="auto">
            <a:xfrm>
              <a:off x="4769408" y="1529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6" name="Rectangle 255"/>
            <p:cNvSpPr/>
            <p:nvPr/>
          </p:nvSpPr>
          <p:spPr bwMode="auto">
            <a:xfrm>
              <a:off x="4769408" y="1606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7" name="Rectangle 256"/>
            <p:cNvSpPr/>
            <p:nvPr/>
          </p:nvSpPr>
          <p:spPr bwMode="auto">
            <a:xfrm>
              <a:off x="4769408" y="1682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8" name="Rectangle 257"/>
            <p:cNvSpPr/>
            <p:nvPr/>
          </p:nvSpPr>
          <p:spPr bwMode="auto">
            <a:xfrm>
              <a:off x="4769408" y="1758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9" name="Rectangle 258"/>
            <p:cNvSpPr/>
            <p:nvPr/>
          </p:nvSpPr>
          <p:spPr bwMode="auto">
            <a:xfrm>
              <a:off x="4769408" y="1834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0" name="Rectangle 259"/>
            <p:cNvSpPr/>
            <p:nvPr/>
          </p:nvSpPr>
          <p:spPr bwMode="auto">
            <a:xfrm>
              <a:off x="4769408" y="1910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1" name="Rectangle 260"/>
            <p:cNvSpPr/>
            <p:nvPr/>
          </p:nvSpPr>
          <p:spPr bwMode="auto">
            <a:xfrm>
              <a:off x="4769408" y="1987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2" name="Rectangle 261"/>
            <p:cNvSpPr/>
            <p:nvPr/>
          </p:nvSpPr>
          <p:spPr bwMode="auto">
            <a:xfrm>
              <a:off x="4769408" y="2063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3" name="Rectangle 262"/>
            <p:cNvSpPr/>
            <p:nvPr/>
          </p:nvSpPr>
          <p:spPr bwMode="auto">
            <a:xfrm>
              <a:off x="4769408" y="2139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4" name="Rectangle 263"/>
            <p:cNvSpPr/>
            <p:nvPr/>
          </p:nvSpPr>
          <p:spPr bwMode="auto">
            <a:xfrm>
              <a:off x="4769408" y="2215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5" name="Rectangle 264"/>
            <p:cNvSpPr/>
            <p:nvPr/>
          </p:nvSpPr>
          <p:spPr bwMode="auto">
            <a:xfrm>
              <a:off x="4769408" y="2291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6" name="Rectangle 265"/>
            <p:cNvSpPr/>
            <p:nvPr/>
          </p:nvSpPr>
          <p:spPr bwMode="auto">
            <a:xfrm>
              <a:off x="4769408" y="2368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7" name="Rectangle 266"/>
            <p:cNvSpPr/>
            <p:nvPr/>
          </p:nvSpPr>
          <p:spPr bwMode="auto">
            <a:xfrm>
              <a:off x="4769408" y="2444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8" name="Rectangle 267"/>
            <p:cNvSpPr/>
            <p:nvPr/>
          </p:nvSpPr>
          <p:spPr bwMode="auto">
            <a:xfrm>
              <a:off x="4769408" y="2520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9" name="Rectangle 268"/>
            <p:cNvSpPr/>
            <p:nvPr/>
          </p:nvSpPr>
          <p:spPr bwMode="auto">
            <a:xfrm>
              <a:off x="4769408" y="2596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0" name="Rectangle 269"/>
            <p:cNvSpPr/>
            <p:nvPr/>
          </p:nvSpPr>
          <p:spPr bwMode="auto">
            <a:xfrm>
              <a:off x="4769408" y="2672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1" name="Rectangle 270"/>
            <p:cNvSpPr/>
            <p:nvPr/>
          </p:nvSpPr>
          <p:spPr bwMode="auto">
            <a:xfrm>
              <a:off x="4769408" y="2749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2" name="Rectangle 271"/>
            <p:cNvSpPr/>
            <p:nvPr/>
          </p:nvSpPr>
          <p:spPr bwMode="auto">
            <a:xfrm>
              <a:off x="4769408" y="2825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3" name="Rectangle 272"/>
            <p:cNvSpPr/>
            <p:nvPr/>
          </p:nvSpPr>
          <p:spPr bwMode="auto">
            <a:xfrm>
              <a:off x="4845608" y="1225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4" name="Rectangle 273"/>
            <p:cNvSpPr/>
            <p:nvPr/>
          </p:nvSpPr>
          <p:spPr bwMode="auto">
            <a:xfrm>
              <a:off x="4845608" y="1301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5" name="Rectangle 274"/>
            <p:cNvSpPr/>
            <p:nvPr/>
          </p:nvSpPr>
          <p:spPr bwMode="auto">
            <a:xfrm>
              <a:off x="4845608" y="1377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6" name="Rectangle 275"/>
            <p:cNvSpPr/>
            <p:nvPr/>
          </p:nvSpPr>
          <p:spPr bwMode="auto">
            <a:xfrm>
              <a:off x="4845608" y="1453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7" name="Rectangle 276"/>
            <p:cNvSpPr/>
            <p:nvPr/>
          </p:nvSpPr>
          <p:spPr bwMode="auto">
            <a:xfrm>
              <a:off x="4845608" y="1529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8" name="Rectangle 277"/>
            <p:cNvSpPr/>
            <p:nvPr/>
          </p:nvSpPr>
          <p:spPr bwMode="auto">
            <a:xfrm>
              <a:off x="4845608" y="1606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9" name="Rectangle 278"/>
            <p:cNvSpPr/>
            <p:nvPr/>
          </p:nvSpPr>
          <p:spPr bwMode="auto">
            <a:xfrm>
              <a:off x="4845608" y="1682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0" name="Rectangle 279"/>
            <p:cNvSpPr/>
            <p:nvPr/>
          </p:nvSpPr>
          <p:spPr bwMode="auto">
            <a:xfrm>
              <a:off x="4845608" y="1758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1" name="Rectangle 280"/>
            <p:cNvSpPr/>
            <p:nvPr/>
          </p:nvSpPr>
          <p:spPr bwMode="auto">
            <a:xfrm>
              <a:off x="4845608" y="1834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2" name="Rectangle 281"/>
            <p:cNvSpPr/>
            <p:nvPr/>
          </p:nvSpPr>
          <p:spPr bwMode="auto">
            <a:xfrm>
              <a:off x="4845608" y="1910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3" name="Rectangle 282"/>
            <p:cNvSpPr/>
            <p:nvPr/>
          </p:nvSpPr>
          <p:spPr bwMode="auto">
            <a:xfrm>
              <a:off x="4845608" y="1987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4" name="Rectangle 283"/>
            <p:cNvSpPr/>
            <p:nvPr/>
          </p:nvSpPr>
          <p:spPr bwMode="auto">
            <a:xfrm>
              <a:off x="4845608" y="2063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5" name="Rectangle 284"/>
            <p:cNvSpPr/>
            <p:nvPr/>
          </p:nvSpPr>
          <p:spPr bwMode="auto">
            <a:xfrm>
              <a:off x="4845608" y="2139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6" name="Rectangle 285"/>
            <p:cNvSpPr/>
            <p:nvPr/>
          </p:nvSpPr>
          <p:spPr bwMode="auto">
            <a:xfrm>
              <a:off x="4845608" y="2215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7" name="Rectangle 286"/>
            <p:cNvSpPr/>
            <p:nvPr/>
          </p:nvSpPr>
          <p:spPr bwMode="auto">
            <a:xfrm>
              <a:off x="4845608" y="2291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8" name="Rectangle 287"/>
            <p:cNvSpPr/>
            <p:nvPr/>
          </p:nvSpPr>
          <p:spPr bwMode="auto">
            <a:xfrm>
              <a:off x="4845608" y="2368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9" name="Rectangle 288"/>
            <p:cNvSpPr/>
            <p:nvPr/>
          </p:nvSpPr>
          <p:spPr bwMode="auto">
            <a:xfrm>
              <a:off x="4845608" y="2444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0" name="Rectangle 289"/>
            <p:cNvSpPr/>
            <p:nvPr/>
          </p:nvSpPr>
          <p:spPr bwMode="auto">
            <a:xfrm>
              <a:off x="4845608" y="2520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1" name="Rectangle 290"/>
            <p:cNvSpPr/>
            <p:nvPr/>
          </p:nvSpPr>
          <p:spPr bwMode="auto">
            <a:xfrm>
              <a:off x="4845608" y="2596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2" name="Rectangle 291"/>
            <p:cNvSpPr/>
            <p:nvPr/>
          </p:nvSpPr>
          <p:spPr bwMode="auto">
            <a:xfrm>
              <a:off x="4845608" y="2672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3" name="Rectangle 292"/>
            <p:cNvSpPr/>
            <p:nvPr/>
          </p:nvSpPr>
          <p:spPr bwMode="auto">
            <a:xfrm>
              <a:off x="4845608" y="2749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4" name="Rectangle 293"/>
            <p:cNvSpPr/>
            <p:nvPr/>
          </p:nvSpPr>
          <p:spPr bwMode="auto">
            <a:xfrm>
              <a:off x="4845608" y="2825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5" name="Rectangle 294"/>
            <p:cNvSpPr/>
            <p:nvPr/>
          </p:nvSpPr>
          <p:spPr bwMode="auto">
            <a:xfrm>
              <a:off x="4921808" y="1225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6" name="Rectangle 295"/>
            <p:cNvSpPr/>
            <p:nvPr/>
          </p:nvSpPr>
          <p:spPr bwMode="auto">
            <a:xfrm>
              <a:off x="4921808" y="1301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7" name="Rectangle 296"/>
            <p:cNvSpPr/>
            <p:nvPr/>
          </p:nvSpPr>
          <p:spPr bwMode="auto">
            <a:xfrm>
              <a:off x="4921808" y="1377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8" name="Rectangle 297"/>
            <p:cNvSpPr/>
            <p:nvPr/>
          </p:nvSpPr>
          <p:spPr bwMode="auto">
            <a:xfrm>
              <a:off x="4921808" y="1453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9" name="Rectangle 298"/>
            <p:cNvSpPr/>
            <p:nvPr/>
          </p:nvSpPr>
          <p:spPr bwMode="auto">
            <a:xfrm>
              <a:off x="4921808" y="1529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0" name="Rectangle 299"/>
            <p:cNvSpPr/>
            <p:nvPr/>
          </p:nvSpPr>
          <p:spPr bwMode="auto">
            <a:xfrm>
              <a:off x="4921808" y="1606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1" name="Rectangle 300"/>
            <p:cNvSpPr/>
            <p:nvPr/>
          </p:nvSpPr>
          <p:spPr bwMode="auto">
            <a:xfrm>
              <a:off x="4921808" y="1682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2" name="Rectangle 301"/>
            <p:cNvSpPr/>
            <p:nvPr/>
          </p:nvSpPr>
          <p:spPr bwMode="auto">
            <a:xfrm>
              <a:off x="4921808" y="1758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3" name="Rectangle 302"/>
            <p:cNvSpPr/>
            <p:nvPr/>
          </p:nvSpPr>
          <p:spPr bwMode="auto">
            <a:xfrm>
              <a:off x="4921808" y="1834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4" name="Rectangle 303"/>
            <p:cNvSpPr/>
            <p:nvPr/>
          </p:nvSpPr>
          <p:spPr bwMode="auto">
            <a:xfrm>
              <a:off x="4921808" y="1910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5" name="Rectangle 304"/>
            <p:cNvSpPr/>
            <p:nvPr/>
          </p:nvSpPr>
          <p:spPr bwMode="auto">
            <a:xfrm>
              <a:off x="4921808" y="1987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6" name="Rectangle 305"/>
            <p:cNvSpPr/>
            <p:nvPr/>
          </p:nvSpPr>
          <p:spPr bwMode="auto">
            <a:xfrm>
              <a:off x="4921808" y="2063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7" name="Rectangle 306"/>
            <p:cNvSpPr/>
            <p:nvPr/>
          </p:nvSpPr>
          <p:spPr bwMode="auto">
            <a:xfrm>
              <a:off x="4921808" y="2139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8" name="Rectangle 307"/>
            <p:cNvSpPr/>
            <p:nvPr/>
          </p:nvSpPr>
          <p:spPr bwMode="auto">
            <a:xfrm>
              <a:off x="4921808" y="2215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9" name="Rectangle 308"/>
            <p:cNvSpPr/>
            <p:nvPr/>
          </p:nvSpPr>
          <p:spPr bwMode="auto">
            <a:xfrm>
              <a:off x="4921808" y="2291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0" name="Rectangle 309"/>
            <p:cNvSpPr/>
            <p:nvPr/>
          </p:nvSpPr>
          <p:spPr bwMode="auto">
            <a:xfrm>
              <a:off x="4921808" y="2368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1" name="Rectangle 310"/>
            <p:cNvSpPr/>
            <p:nvPr/>
          </p:nvSpPr>
          <p:spPr bwMode="auto">
            <a:xfrm>
              <a:off x="4921808" y="2444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2" name="Rectangle 311"/>
            <p:cNvSpPr/>
            <p:nvPr/>
          </p:nvSpPr>
          <p:spPr bwMode="auto">
            <a:xfrm>
              <a:off x="4921808" y="2520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3" name="Rectangle 312"/>
            <p:cNvSpPr/>
            <p:nvPr/>
          </p:nvSpPr>
          <p:spPr bwMode="auto">
            <a:xfrm>
              <a:off x="4921808" y="2596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4" name="Rectangle 313"/>
            <p:cNvSpPr/>
            <p:nvPr/>
          </p:nvSpPr>
          <p:spPr bwMode="auto">
            <a:xfrm>
              <a:off x="4921808" y="2672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5" name="Rectangle 314"/>
            <p:cNvSpPr/>
            <p:nvPr/>
          </p:nvSpPr>
          <p:spPr bwMode="auto">
            <a:xfrm>
              <a:off x="4921808" y="2749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6" name="Rectangle 315"/>
            <p:cNvSpPr/>
            <p:nvPr/>
          </p:nvSpPr>
          <p:spPr bwMode="auto">
            <a:xfrm>
              <a:off x="4921808" y="2825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7" name="Rectangle 316"/>
            <p:cNvSpPr/>
            <p:nvPr/>
          </p:nvSpPr>
          <p:spPr bwMode="auto">
            <a:xfrm>
              <a:off x="4998008" y="1225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8" name="Rectangle 317"/>
            <p:cNvSpPr/>
            <p:nvPr/>
          </p:nvSpPr>
          <p:spPr bwMode="auto">
            <a:xfrm>
              <a:off x="4998008" y="1301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9" name="Rectangle 318"/>
            <p:cNvSpPr/>
            <p:nvPr/>
          </p:nvSpPr>
          <p:spPr bwMode="auto">
            <a:xfrm>
              <a:off x="4998008" y="1377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0" name="Rectangle 319"/>
            <p:cNvSpPr/>
            <p:nvPr/>
          </p:nvSpPr>
          <p:spPr bwMode="auto">
            <a:xfrm>
              <a:off x="4998008" y="1453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1" name="Rectangle 320"/>
            <p:cNvSpPr/>
            <p:nvPr/>
          </p:nvSpPr>
          <p:spPr bwMode="auto">
            <a:xfrm>
              <a:off x="4998008" y="1529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2" name="Rectangle 321"/>
            <p:cNvSpPr/>
            <p:nvPr/>
          </p:nvSpPr>
          <p:spPr bwMode="auto">
            <a:xfrm>
              <a:off x="4998008" y="1606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3" name="Rectangle 322"/>
            <p:cNvSpPr/>
            <p:nvPr/>
          </p:nvSpPr>
          <p:spPr bwMode="auto">
            <a:xfrm>
              <a:off x="4998008" y="1682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4" name="Rectangle 323"/>
            <p:cNvSpPr/>
            <p:nvPr/>
          </p:nvSpPr>
          <p:spPr bwMode="auto">
            <a:xfrm>
              <a:off x="4998008" y="1758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5" name="Rectangle 324"/>
            <p:cNvSpPr/>
            <p:nvPr/>
          </p:nvSpPr>
          <p:spPr bwMode="auto">
            <a:xfrm>
              <a:off x="4998008" y="1834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6" name="Rectangle 325"/>
            <p:cNvSpPr/>
            <p:nvPr/>
          </p:nvSpPr>
          <p:spPr bwMode="auto">
            <a:xfrm>
              <a:off x="4998008" y="1910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7" name="Rectangle 326"/>
            <p:cNvSpPr/>
            <p:nvPr/>
          </p:nvSpPr>
          <p:spPr bwMode="auto">
            <a:xfrm>
              <a:off x="4998008" y="1987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8" name="Rectangle 327"/>
            <p:cNvSpPr/>
            <p:nvPr/>
          </p:nvSpPr>
          <p:spPr bwMode="auto">
            <a:xfrm>
              <a:off x="4998008" y="2063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9" name="Rectangle 328"/>
            <p:cNvSpPr/>
            <p:nvPr/>
          </p:nvSpPr>
          <p:spPr bwMode="auto">
            <a:xfrm>
              <a:off x="4998008" y="2139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0" name="Rectangle 329"/>
            <p:cNvSpPr/>
            <p:nvPr/>
          </p:nvSpPr>
          <p:spPr bwMode="auto">
            <a:xfrm>
              <a:off x="4998008" y="2215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1" name="Rectangle 330"/>
            <p:cNvSpPr/>
            <p:nvPr/>
          </p:nvSpPr>
          <p:spPr bwMode="auto">
            <a:xfrm>
              <a:off x="4998008" y="2291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2" name="Rectangle 331"/>
            <p:cNvSpPr/>
            <p:nvPr/>
          </p:nvSpPr>
          <p:spPr bwMode="auto">
            <a:xfrm>
              <a:off x="4998008" y="2368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3" name="Rectangle 332"/>
            <p:cNvSpPr/>
            <p:nvPr/>
          </p:nvSpPr>
          <p:spPr bwMode="auto">
            <a:xfrm>
              <a:off x="4998008" y="2444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4" name="Rectangle 333"/>
            <p:cNvSpPr/>
            <p:nvPr/>
          </p:nvSpPr>
          <p:spPr bwMode="auto">
            <a:xfrm>
              <a:off x="4998008" y="2520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5" name="Rectangle 334"/>
            <p:cNvSpPr/>
            <p:nvPr/>
          </p:nvSpPr>
          <p:spPr bwMode="auto">
            <a:xfrm>
              <a:off x="4998008" y="2596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6" name="Rectangle 335"/>
            <p:cNvSpPr/>
            <p:nvPr/>
          </p:nvSpPr>
          <p:spPr bwMode="auto">
            <a:xfrm>
              <a:off x="4998008" y="2672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7" name="Rectangle 336"/>
            <p:cNvSpPr/>
            <p:nvPr/>
          </p:nvSpPr>
          <p:spPr bwMode="auto">
            <a:xfrm>
              <a:off x="4998008" y="2749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8" name="Rectangle 337"/>
            <p:cNvSpPr/>
            <p:nvPr/>
          </p:nvSpPr>
          <p:spPr bwMode="auto">
            <a:xfrm>
              <a:off x="4998008" y="2825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9" name="Rectangle 338"/>
            <p:cNvSpPr/>
            <p:nvPr/>
          </p:nvSpPr>
          <p:spPr bwMode="auto">
            <a:xfrm>
              <a:off x="5074209" y="1225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0" name="Rectangle 339"/>
            <p:cNvSpPr/>
            <p:nvPr/>
          </p:nvSpPr>
          <p:spPr bwMode="auto">
            <a:xfrm>
              <a:off x="5074209" y="1301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1" name="Rectangle 340"/>
            <p:cNvSpPr/>
            <p:nvPr/>
          </p:nvSpPr>
          <p:spPr bwMode="auto">
            <a:xfrm>
              <a:off x="5074209" y="1377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2" name="Rectangle 341"/>
            <p:cNvSpPr/>
            <p:nvPr/>
          </p:nvSpPr>
          <p:spPr bwMode="auto">
            <a:xfrm>
              <a:off x="5074209" y="1453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3" name="Rectangle 342"/>
            <p:cNvSpPr/>
            <p:nvPr/>
          </p:nvSpPr>
          <p:spPr bwMode="auto">
            <a:xfrm>
              <a:off x="5074209" y="1529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4" name="Rectangle 343"/>
            <p:cNvSpPr/>
            <p:nvPr/>
          </p:nvSpPr>
          <p:spPr bwMode="auto">
            <a:xfrm>
              <a:off x="5074209" y="1606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5" name="Rectangle 344"/>
            <p:cNvSpPr/>
            <p:nvPr/>
          </p:nvSpPr>
          <p:spPr bwMode="auto">
            <a:xfrm>
              <a:off x="5074209" y="1682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6" name="Rectangle 345"/>
            <p:cNvSpPr/>
            <p:nvPr/>
          </p:nvSpPr>
          <p:spPr bwMode="auto">
            <a:xfrm>
              <a:off x="5074209" y="1758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7" name="Rectangle 346"/>
            <p:cNvSpPr/>
            <p:nvPr/>
          </p:nvSpPr>
          <p:spPr bwMode="auto">
            <a:xfrm>
              <a:off x="5074209" y="1834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8" name="Rectangle 347"/>
            <p:cNvSpPr/>
            <p:nvPr/>
          </p:nvSpPr>
          <p:spPr bwMode="auto">
            <a:xfrm>
              <a:off x="5074209" y="1910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9" name="Rectangle 348"/>
            <p:cNvSpPr/>
            <p:nvPr/>
          </p:nvSpPr>
          <p:spPr bwMode="auto">
            <a:xfrm>
              <a:off x="5074209" y="1987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0" name="Rectangle 349"/>
            <p:cNvSpPr/>
            <p:nvPr/>
          </p:nvSpPr>
          <p:spPr bwMode="auto">
            <a:xfrm>
              <a:off x="5074209" y="2063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1" name="Rectangle 350"/>
            <p:cNvSpPr/>
            <p:nvPr/>
          </p:nvSpPr>
          <p:spPr bwMode="auto">
            <a:xfrm>
              <a:off x="5074209" y="2139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2" name="Rectangle 351"/>
            <p:cNvSpPr/>
            <p:nvPr/>
          </p:nvSpPr>
          <p:spPr bwMode="auto">
            <a:xfrm>
              <a:off x="5074209" y="2215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3" name="Rectangle 352"/>
            <p:cNvSpPr/>
            <p:nvPr/>
          </p:nvSpPr>
          <p:spPr bwMode="auto">
            <a:xfrm>
              <a:off x="5074209" y="2291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4" name="Rectangle 353"/>
            <p:cNvSpPr/>
            <p:nvPr/>
          </p:nvSpPr>
          <p:spPr bwMode="auto">
            <a:xfrm>
              <a:off x="5074209" y="2368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5" name="Rectangle 354"/>
            <p:cNvSpPr/>
            <p:nvPr/>
          </p:nvSpPr>
          <p:spPr bwMode="auto">
            <a:xfrm>
              <a:off x="5074209" y="2444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6" name="Rectangle 355"/>
            <p:cNvSpPr/>
            <p:nvPr/>
          </p:nvSpPr>
          <p:spPr bwMode="auto">
            <a:xfrm>
              <a:off x="5074209" y="2520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7" name="Rectangle 356"/>
            <p:cNvSpPr/>
            <p:nvPr/>
          </p:nvSpPr>
          <p:spPr bwMode="auto">
            <a:xfrm>
              <a:off x="5074209" y="2596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8" name="Rectangle 357"/>
            <p:cNvSpPr/>
            <p:nvPr/>
          </p:nvSpPr>
          <p:spPr bwMode="auto">
            <a:xfrm>
              <a:off x="5074209" y="2672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9" name="Rectangle 358"/>
            <p:cNvSpPr/>
            <p:nvPr/>
          </p:nvSpPr>
          <p:spPr bwMode="auto">
            <a:xfrm>
              <a:off x="5074209" y="2749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0" name="Rectangle 359"/>
            <p:cNvSpPr/>
            <p:nvPr/>
          </p:nvSpPr>
          <p:spPr bwMode="auto">
            <a:xfrm>
              <a:off x="5074209" y="2825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1" name="Rectangle 360"/>
            <p:cNvSpPr/>
            <p:nvPr/>
          </p:nvSpPr>
          <p:spPr bwMode="auto">
            <a:xfrm>
              <a:off x="5150408" y="1225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2" name="Rectangle 361"/>
            <p:cNvSpPr/>
            <p:nvPr/>
          </p:nvSpPr>
          <p:spPr bwMode="auto">
            <a:xfrm>
              <a:off x="5150408" y="1301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3" name="Rectangle 362"/>
            <p:cNvSpPr/>
            <p:nvPr/>
          </p:nvSpPr>
          <p:spPr bwMode="auto">
            <a:xfrm>
              <a:off x="5150408" y="1377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4" name="Rectangle 363"/>
            <p:cNvSpPr/>
            <p:nvPr/>
          </p:nvSpPr>
          <p:spPr bwMode="auto">
            <a:xfrm>
              <a:off x="5150408" y="1453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5" name="Rectangle 364"/>
            <p:cNvSpPr/>
            <p:nvPr/>
          </p:nvSpPr>
          <p:spPr bwMode="auto">
            <a:xfrm>
              <a:off x="5150408" y="1529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6" name="Rectangle 365"/>
            <p:cNvSpPr/>
            <p:nvPr/>
          </p:nvSpPr>
          <p:spPr bwMode="auto">
            <a:xfrm>
              <a:off x="5150408" y="1606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7" name="Rectangle 366"/>
            <p:cNvSpPr/>
            <p:nvPr/>
          </p:nvSpPr>
          <p:spPr bwMode="auto">
            <a:xfrm>
              <a:off x="5150408" y="1682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8" name="Rectangle 367"/>
            <p:cNvSpPr/>
            <p:nvPr/>
          </p:nvSpPr>
          <p:spPr bwMode="auto">
            <a:xfrm>
              <a:off x="5150408" y="1758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9" name="Rectangle 368"/>
            <p:cNvSpPr/>
            <p:nvPr/>
          </p:nvSpPr>
          <p:spPr bwMode="auto">
            <a:xfrm>
              <a:off x="5150408" y="1834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0" name="Rectangle 369"/>
            <p:cNvSpPr/>
            <p:nvPr/>
          </p:nvSpPr>
          <p:spPr bwMode="auto">
            <a:xfrm>
              <a:off x="5150408" y="1910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1" name="Rectangle 370"/>
            <p:cNvSpPr/>
            <p:nvPr/>
          </p:nvSpPr>
          <p:spPr bwMode="auto">
            <a:xfrm>
              <a:off x="5150408" y="1987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2" name="Rectangle 371"/>
            <p:cNvSpPr/>
            <p:nvPr/>
          </p:nvSpPr>
          <p:spPr bwMode="auto">
            <a:xfrm>
              <a:off x="5150408" y="2063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3" name="Rectangle 372"/>
            <p:cNvSpPr/>
            <p:nvPr/>
          </p:nvSpPr>
          <p:spPr bwMode="auto">
            <a:xfrm>
              <a:off x="5150408" y="2139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4" name="Rectangle 373"/>
            <p:cNvSpPr/>
            <p:nvPr/>
          </p:nvSpPr>
          <p:spPr bwMode="auto">
            <a:xfrm>
              <a:off x="5150408" y="2215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5" name="Rectangle 374"/>
            <p:cNvSpPr/>
            <p:nvPr/>
          </p:nvSpPr>
          <p:spPr bwMode="auto">
            <a:xfrm>
              <a:off x="5150408" y="2291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6" name="Rectangle 375"/>
            <p:cNvSpPr/>
            <p:nvPr/>
          </p:nvSpPr>
          <p:spPr bwMode="auto">
            <a:xfrm>
              <a:off x="5150408" y="2368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7" name="Rectangle 376"/>
            <p:cNvSpPr/>
            <p:nvPr/>
          </p:nvSpPr>
          <p:spPr bwMode="auto">
            <a:xfrm>
              <a:off x="5150408" y="2444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8" name="Rectangle 377"/>
            <p:cNvSpPr/>
            <p:nvPr/>
          </p:nvSpPr>
          <p:spPr bwMode="auto">
            <a:xfrm>
              <a:off x="5150408" y="2520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9" name="Rectangle 378"/>
            <p:cNvSpPr/>
            <p:nvPr/>
          </p:nvSpPr>
          <p:spPr bwMode="auto">
            <a:xfrm>
              <a:off x="5150408" y="2596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0" name="Rectangle 379"/>
            <p:cNvSpPr/>
            <p:nvPr/>
          </p:nvSpPr>
          <p:spPr bwMode="auto">
            <a:xfrm>
              <a:off x="5150408" y="2672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1" name="Rectangle 380"/>
            <p:cNvSpPr/>
            <p:nvPr/>
          </p:nvSpPr>
          <p:spPr bwMode="auto">
            <a:xfrm>
              <a:off x="5150408" y="2749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2" name="Rectangle 381"/>
            <p:cNvSpPr/>
            <p:nvPr/>
          </p:nvSpPr>
          <p:spPr bwMode="auto">
            <a:xfrm>
              <a:off x="5150408" y="2825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3" name="Rectangle 382"/>
            <p:cNvSpPr/>
            <p:nvPr/>
          </p:nvSpPr>
          <p:spPr bwMode="auto">
            <a:xfrm>
              <a:off x="5226609" y="1225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4" name="Rectangle 383"/>
            <p:cNvSpPr/>
            <p:nvPr/>
          </p:nvSpPr>
          <p:spPr bwMode="auto">
            <a:xfrm>
              <a:off x="5226609" y="1301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5" name="Rectangle 384"/>
            <p:cNvSpPr/>
            <p:nvPr/>
          </p:nvSpPr>
          <p:spPr bwMode="auto">
            <a:xfrm>
              <a:off x="5226609" y="1377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6" name="Rectangle 385"/>
            <p:cNvSpPr/>
            <p:nvPr/>
          </p:nvSpPr>
          <p:spPr bwMode="auto">
            <a:xfrm>
              <a:off x="5226609" y="1453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7" name="Rectangle 386"/>
            <p:cNvSpPr/>
            <p:nvPr/>
          </p:nvSpPr>
          <p:spPr bwMode="auto">
            <a:xfrm>
              <a:off x="5226609" y="1529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8" name="Rectangle 387"/>
            <p:cNvSpPr/>
            <p:nvPr/>
          </p:nvSpPr>
          <p:spPr bwMode="auto">
            <a:xfrm>
              <a:off x="5226609" y="1606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9" name="Rectangle 388"/>
            <p:cNvSpPr/>
            <p:nvPr/>
          </p:nvSpPr>
          <p:spPr bwMode="auto">
            <a:xfrm>
              <a:off x="5226609" y="1682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0" name="Rectangle 389"/>
            <p:cNvSpPr/>
            <p:nvPr/>
          </p:nvSpPr>
          <p:spPr bwMode="auto">
            <a:xfrm>
              <a:off x="5226609" y="1758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1" name="Rectangle 390"/>
            <p:cNvSpPr/>
            <p:nvPr/>
          </p:nvSpPr>
          <p:spPr bwMode="auto">
            <a:xfrm>
              <a:off x="5226609" y="1834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2" name="Rectangle 391"/>
            <p:cNvSpPr/>
            <p:nvPr/>
          </p:nvSpPr>
          <p:spPr bwMode="auto">
            <a:xfrm>
              <a:off x="5226609" y="1910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3" name="Rectangle 392"/>
            <p:cNvSpPr/>
            <p:nvPr/>
          </p:nvSpPr>
          <p:spPr bwMode="auto">
            <a:xfrm>
              <a:off x="5226609" y="1987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4" name="Rectangle 393"/>
            <p:cNvSpPr/>
            <p:nvPr/>
          </p:nvSpPr>
          <p:spPr bwMode="auto">
            <a:xfrm>
              <a:off x="5226609" y="2063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5" name="Rectangle 394"/>
            <p:cNvSpPr/>
            <p:nvPr/>
          </p:nvSpPr>
          <p:spPr bwMode="auto">
            <a:xfrm>
              <a:off x="5226609" y="2139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6" name="Rectangle 395"/>
            <p:cNvSpPr/>
            <p:nvPr/>
          </p:nvSpPr>
          <p:spPr bwMode="auto">
            <a:xfrm>
              <a:off x="5226609" y="2215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7" name="Rectangle 396"/>
            <p:cNvSpPr/>
            <p:nvPr/>
          </p:nvSpPr>
          <p:spPr bwMode="auto">
            <a:xfrm>
              <a:off x="5226609" y="2291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8" name="Rectangle 397"/>
            <p:cNvSpPr/>
            <p:nvPr/>
          </p:nvSpPr>
          <p:spPr bwMode="auto">
            <a:xfrm>
              <a:off x="5226609" y="2368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9" name="Rectangle 398"/>
            <p:cNvSpPr/>
            <p:nvPr/>
          </p:nvSpPr>
          <p:spPr bwMode="auto">
            <a:xfrm>
              <a:off x="5226609" y="2444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0" name="Rectangle 399"/>
            <p:cNvSpPr/>
            <p:nvPr/>
          </p:nvSpPr>
          <p:spPr bwMode="auto">
            <a:xfrm>
              <a:off x="5226609" y="2520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1" name="Rectangle 400"/>
            <p:cNvSpPr/>
            <p:nvPr/>
          </p:nvSpPr>
          <p:spPr bwMode="auto">
            <a:xfrm>
              <a:off x="5226609" y="2596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2" name="Rectangle 401"/>
            <p:cNvSpPr/>
            <p:nvPr/>
          </p:nvSpPr>
          <p:spPr bwMode="auto">
            <a:xfrm>
              <a:off x="5226609" y="2672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3" name="Rectangle 402"/>
            <p:cNvSpPr/>
            <p:nvPr/>
          </p:nvSpPr>
          <p:spPr bwMode="auto">
            <a:xfrm>
              <a:off x="5226609" y="2749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4" name="Rectangle 403"/>
            <p:cNvSpPr/>
            <p:nvPr/>
          </p:nvSpPr>
          <p:spPr bwMode="auto">
            <a:xfrm>
              <a:off x="5226609" y="2825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5" name="Rectangle 404"/>
            <p:cNvSpPr/>
            <p:nvPr/>
          </p:nvSpPr>
          <p:spPr bwMode="auto">
            <a:xfrm>
              <a:off x="5302808" y="1225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6" name="Rectangle 405"/>
            <p:cNvSpPr/>
            <p:nvPr/>
          </p:nvSpPr>
          <p:spPr bwMode="auto">
            <a:xfrm>
              <a:off x="5302808" y="1301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7" name="Rectangle 406"/>
            <p:cNvSpPr/>
            <p:nvPr/>
          </p:nvSpPr>
          <p:spPr bwMode="auto">
            <a:xfrm>
              <a:off x="5302808" y="1377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8" name="Rectangle 407"/>
            <p:cNvSpPr/>
            <p:nvPr/>
          </p:nvSpPr>
          <p:spPr bwMode="auto">
            <a:xfrm>
              <a:off x="5302808" y="1453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9" name="Rectangle 408"/>
            <p:cNvSpPr/>
            <p:nvPr/>
          </p:nvSpPr>
          <p:spPr bwMode="auto">
            <a:xfrm>
              <a:off x="5302808" y="1529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0" name="Rectangle 409"/>
            <p:cNvSpPr/>
            <p:nvPr/>
          </p:nvSpPr>
          <p:spPr bwMode="auto">
            <a:xfrm>
              <a:off x="5302808" y="1606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1" name="Rectangle 410"/>
            <p:cNvSpPr/>
            <p:nvPr/>
          </p:nvSpPr>
          <p:spPr bwMode="auto">
            <a:xfrm>
              <a:off x="5302808" y="1682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2" name="Rectangle 411"/>
            <p:cNvSpPr/>
            <p:nvPr/>
          </p:nvSpPr>
          <p:spPr bwMode="auto">
            <a:xfrm>
              <a:off x="5302808" y="1758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3" name="Rectangle 412"/>
            <p:cNvSpPr/>
            <p:nvPr/>
          </p:nvSpPr>
          <p:spPr bwMode="auto">
            <a:xfrm>
              <a:off x="5302808" y="1834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4" name="Rectangle 413"/>
            <p:cNvSpPr/>
            <p:nvPr/>
          </p:nvSpPr>
          <p:spPr bwMode="auto">
            <a:xfrm>
              <a:off x="5302808" y="1910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5" name="Rectangle 414"/>
            <p:cNvSpPr/>
            <p:nvPr/>
          </p:nvSpPr>
          <p:spPr bwMode="auto">
            <a:xfrm>
              <a:off x="5302808" y="1987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6" name="Rectangle 415"/>
            <p:cNvSpPr/>
            <p:nvPr/>
          </p:nvSpPr>
          <p:spPr bwMode="auto">
            <a:xfrm>
              <a:off x="5302808" y="2063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7" name="Rectangle 416"/>
            <p:cNvSpPr/>
            <p:nvPr/>
          </p:nvSpPr>
          <p:spPr bwMode="auto">
            <a:xfrm>
              <a:off x="5302808" y="2139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8" name="Rectangle 417"/>
            <p:cNvSpPr/>
            <p:nvPr/>
          </p:nvSpPr>
          <p:spPr bwMode="auto">
            <a:xfrm>
              <a:off x="5302808" y="2215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9" name="Rectangle 418"/>
            <p:cNvSpPr/>
            <p:nvPr/>
          </p:nvSpPr>
          <p:spPr bwMode="auto">
            <a:xfrm>
              <a:off x="5302808" y="2291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0" name="Rectangle 419"/>
            <p:cNvSpPr/>
            <p:nvPr/>
          </p:nvSpPr>
          <p:spPr bwMode="auto">
            <a:xfrm>
              <a:off x="5302808" y="2368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1" name="Rectangle 420"/>
            <p:cNvSpPr/>
            <p:nvPr/>
          </p:nvSpPr>
          <p:spPr bwMode="auto">
            <a:xfrm>
              <a:off x="5302808" y="2444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2" name="Rectangle 421"/>
            <p:cNvSpPr/>
            <p:nvPr/>
          </p:nvSpPr>
          <p:spPr bwMode="auto">
            <a:xfrm>
              <a:off x="5302808" y="2520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3" name="Rectangle 422"/>
            <p:cNvSpPr/>
            <p:nvPr/>
          </p:nvSpPr>
          <p:spPr bwMode="auto">
            <a:xfrm>
              <a:off x="5302808" y="2596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4" name="Rectangle 423"/>
            <p:cNvSpPr/>
            <p:nvPr/>
          </p:nvSpPr>
          <p:spPr bwMode="auto">
            <a:xfrm>
              <a:off x="5302808" y="2672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5" name="Rectangle 424"/>
            <p:cNvSpPr/>
            <p:nvPr/>
          </p:nvSpPr>
          <p:spPr bwMode="auto">
            <a:xfrm>
              <a:off x="5302808" y="2749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6" name="Rectangle 425"/>
            <p:cNvSpPr/>
            <p:nvPr/>
          </p:nvSpPr>
          <p:spPr bwMode="auto">
            <a:xfrm>
              <a:off x="5302808" y="2825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7" name="Rectangle 426"/>
            <p:cNvSpPr/>
            <p:nvPr/>
          </p:nvSpPr>
          <p:spPr bwMode="auto">
            <a:xfrm>
              <a:off x="5379008" y="1225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8" name="Rectangle 427"/>
            <p:cNvSpPr/>
            <p:nvPr/>
          </p:nvSpPr>
          <p:spPr bwMode="auto">
            <a:xfrm>
              <a:off x="5379008" y="1301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9" name="Rectangle 428"/>
            <p:cNvSpPr/>
            <p:nvPr/>
          </p:nvSpPr>
          <p:spPr bwMode="auto">
            <a:xfrm>
              <a:off x="5379008" y="1377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0" name="Rectangle 429"/>
            <p:cNvSpPr/>
            <p:nvPr/>
          </p:nvSpPr>
          <p:spPr bwMode="auto">
            <a:xfrm>
              <a:off x="5379008" y="1453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1" name="Rectangle 430"/>
            <p:cNvSpPr/>
            <p:nvPr/>
          </p:nvSpPr>
          <p:spPr bwMode="auto">
            <a:xfrm>
              <a:off x="5379008" y="1529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2" name="Rectangle 431"/>
            <p:cNvSpPr/>
            <p:nvPr/>
          </p:nvSpPr>
          <p:spPr bwMode="auto">
            <a:xfrm>
              <a:off x="5379008" y="1606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3" name="Rectangle 432"/>
            <p:cNvSpPr/>
            <p:nvPr/>
          </p:nvSpPr>
          <p:spPr bwMode="auto">
            <a:xfrm>
              <a:off x="5379008" y="1682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4" name="Rectangle 433"/>
            <p:cNvSpPr/>
            <p:nvPr/>
          </p:nvSpPr>
          <p:spPr bwMode="auto">
            <a:xfrm>
              <a:off x="5379008" y="1758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5" name="Rectangle 434"/>
            <p:cNvSpPr/>
            <p:nvPr/>
          </p:nvSpPr>
          <p:spPr bwMode="auto">
            <a:xfrm>
              <a:off x="5379008" y="1834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6" name="Rectangle 435"/>
            <p:cNvSpPr/>
            <p:nvPr/>
          </p:nvSpPr>
          <p:spPr bwMode="auto">
            <a:xfrm>
              <a:off x="5379008" y="1910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7" name="Rectangle 436"/>
            <p:cNvSpPr/>
            <p:nvPr/>
          </p:nvSpPr>
          <p:spPr bwMode="auto">
            <a:xfrm>
              <a:off x="5379008" y="1987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8" name="Rectangle 437"/>
            <p:cNvSpPr/>
            <p:nvPr/>
          </p:nvSpPr>
          <p:spPr bwMode="auto">
            <a:xfrm>
              <a:off x="5379008" y="2063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9" name="Rectangle 438"/>
            <p:cNvSpPr/>
            <p:nvPr/>
          </p:nvSpPr>
          <p:spPr bwMode="auto">
            <a:xfrm>
              <a:off x="5379008" y="2139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0" name="Rectangle 439"/>
            <p:cNvSpPr/>
            <p:nvPr/>
          </p:nvSpPr>
          <p:spPr bwMode="auto">
            <a:xfrm>
              <a:off x="5379008" y="2215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1" name="Rectangle 440"/>
            <p:cNvSpPr/>
            <p:nvPr/>
          </p:nvSpPr>
          <p:spPr bwMode="auto">
            <a:xfrm>
              <a:off x="5379008" y="2291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2" name="Rectangle 441"/>
            <p:cNvSpPr/>
            <p:nvPr/>
          </p:nvSpPr>
          <p:spPr bwMode="auto">
            <a:xfrm>
              <a:off x="5379008" y="2368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3" name="Rectangle 442"/>
            <p:cNvSpPr/>
            <p:nvPr/>
          </p:nvSpPr>
          <p:spPr bwMode="auto">
            <a:xfrm>
              <a:off x="5379008" y="2444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4" name="Rectangle 443"/>
            <p:cNvSpPr/>
            <p:nvPr/>
          </p:nvSpPr>
          <p:spPr bwMode="auto">
            <a:xfrm>
              <a:off x="5379008" y="2520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5" name="Rectangle 444"/>
            <p:cNvSpPr/>
            <p:nvPr/>
          </p:nvSpPr>
          <p:spPr bwMode="auto">
            <a:xfrm>
              <a:off x="5379008" y="2596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6" name="Rectangle 445"/>
            <p:cNvSpPr/>
            <p:nvPr/>
          </p:nvSpPr>
          <p:spPr bwMode="auto">
            <a:xfrm>
              <a:off x="5379008" y="2672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7" name="Rectangle 446"/>
            <p:cNvSpPr/>
            <p:nvPr/>
          </p:nvSpPr>
          <p:spPr bwMode="auto">
            <a:xfrm>
              <a:off x="5379008" y="2749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8" name="Rectangle 447"/>
            <p:cNvSpPr/>
            <p:nvPr/>
          </p:nvSpPr>
          <p:spPr bwMode="auto">
            <a:xfrm>
              <a:off x="5379008" y="2825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9" name="Rectangle 448"/>
            <p:cNvSpPr/>
            <p:nvPr/>
          </p:nvSpPr>
          <p:spPr bwMode="auto">
            <a:xfrm>
              <a:off x="5455209" y="1225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0" name="Rectangle 449"/>
            <p:cNvSpPr/>
            <p:nvPr/>
          </p:nvSpPr>
          <p:spPr bwMode="auto">
            <a:xfrm>
              <a:off x="5455209" y="1301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1" name="Rectangle 450"/>
            <p:cNvSpPr/>
            <p:nvPr/>
          </p:nvSpPr>
          <p:spPr bwMode="auto">
            <a:xfrm>
              <a:off x="5455209" y="1377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2" name="Rectangle 451"/>
            <p:cNvSpPr/>
            <p:nvPr/>
          </p:nvSpPr>
          <p:spPr bwMode="auto">
            <a:xfrm>
              <a:off x="5455209" y="1453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3" name="Rectangle 452"/>
            <p:cNvSpPr/>
            <p:nvPr/>
          </p:nvSpPr>
          <p:spPr bwMode="auto">
            <a:xfrm>
              <a:off x="5455209" y="1529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4" name="Rectangle 453"/>
            <p:cNvSpPr/>
            <p:nvPr/>
          </p:nvSpPr>
          <p:spPr bwMode="auto">
            <a:xfrm>
              <a:off x="5455209" y="1606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5" name="Rectangle 454"/>
            <p:cNvSpPr/>
            <p:nvPr/>
          </p:nvSpPr>
          <p:spPr bwMode="auto">
            <a:xfrm>
              <a:off x="5455209" y="1682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6" name="Rectangle 455"/>
            <p:cNvSpPr/>
            <p:nvPr/>
          </p:nvSpPr>
          <p:spPr bwMode="auto">
            <a:xfrm>
              <a:off x="5455209" y="1758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7" name="Rectangle 456"/>
            <p:cNvSpPr/>
            <p:nvPr/>
          </p:nvSpPr>
          <p:spPr bwMode="auto">
            <a:xfrm>
              <a:off x="5455209" y="1834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8" name="Rectangle 457"/>
            <p:cNvSpPr/>
            <p:nvPr/>
          </p:nvSpPr>
          <p:spPr bwMode="auto">
            <a:xfrm>
              <a:off x="5455209" y="1910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9" name="Rectangle 458"/>
            <p:cNvSpPr/>
            <p:nvPr/>
          </p:nvSpPr>
          <p:spPr bwMode="auto">
            <a:xfrm>
              <a:off x="5455209" y="1987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0" name="Rectangle 459"/>
            <p:cNvSpPr/>
            <p:nvPr/>
          </p:nvSpPr>
          <p:spPr bwMode="auto">
            <a:xfrm>
              <a:off x="5455209" y="2063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1" name="Rectangle 460"/>
            <p:cNvSpPr/>
            <p:nvPr/>
          </p:nvSpPr>
          <p:spPr bwMode="auto">
            <a:xfrm>
              <a:off x="5455209" y="2139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2" name="Rectangle 461"/>
            <p:cNvSpPr/>
            <p:nvPr/>
          </p:nvSpPr>
          <p:spPr bwMode="auto">
            <a:xfrm>
              <a:off x="5455209" y="2215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3" name="Rectangle 462"/>
            <p:cNvSpPr/>
            <p:nvPr/>
          </p:nvSpPr>
          <p:spPr bwMode="auto">
            <a:xfrm>
              <a:off x="5455209" y="2291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4" name="Rectangle 463"/>
            <p:cNvSpPr/>
            <p:nvPr/>
          </p:nvSpPr>
          <p:spPr bwMode="auto">
            <a:xfrm>
              <a:off x="5455209" y="2368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5" name="Rectangle 464"/>
            <p:cNvSpPr/>
            <p:nvPr/>
          </p:nvSpPr>
          <p:spPr bwMode="auto">
            <a:xfrm>
              <a:off x="5455209" y="2444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6" name="Rectangle 465"/>
            <p:cNvSpPr/>
            <p:nvPr/>
          </p:nvSpPr>
          <p:spPr bwMode="auto">
            <a:xfrm>
              <a:off x="5455209" y="2520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7" name="Rectangle 466"/>
            <p:cNvSpPr/>
            <p:nvPr/>
          </p:nvSpPr>
          <p:spPr bwMode="auto">
            <a:xfrm>
              <a:off x="5455209" y="2596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8" name="Rectangle 467"/>
            <p:cNvSpPr/>
            <p:nvPr/>
          </p:nvSpPr>
          <p:spPr bwMode="auto">
            <a:xfrm>
              <a:off x="5455209" y="2672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9" name="Rectangle 468"/>
            <p:cNvSpPr/>
            <p:nvPr/>
          </p:nvSpPr>
          <p:spPr bwMode="auto">
            <a:xfrm>
              <a:off x="5455209" y="2749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0" name="Rectangle 469"/>
            <p:cNvSpPr/>
            <p:nvPr/>
          </p:nvSpPr>
          <p:spPr bwMode="auto">
            <a:xfrm>
              <a:off x="5455209" y="2825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1" name="Rectangle 470"/>
            <p:cNvSpPr/>
            <p:nvPr/>
          </p:nvSpPr>
          <p:spPr bwMode="auto">
            <a:xfrm>
              <a:off x="5531408" y="1225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2" name="Rectangle 471"/>
            <p:cNvSpPr/>
            <p:nvPr/>
          </p:nvSpPr>
          <p:spPr bwMode="auto">
            <a:xfrm>
              <a:off x="5531408" y="1301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3" name="Rectangle 472"/>
            <p:cNvSpPr/>
            <p:nvPr/>
          </p:nvSpPr>
          <p:spPr bwMode="auto">
            <a:xfrm>
              <a:off x="5531408" y="1377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4" name="Rectangle 473"/>
            <p:cNvSpPr/>
            <p:nvPr/>
          </p:nvSpPr>
          <p:spPr bwMode="auto">
            <a:xfrm>
              <a:off x="5531408" y="1453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5" name="Rectangle 474"/>
            <p:cNvSpPr/>
            <p:nvPr/>
          </p:nvSpPr>
          <p:spPr bwMode="auto">
            <a:xfrm>
              <a:off x="5531408" y="1529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6" name="Rectangle 475"/>
            <p:cNvSpPr/>
            <p:nvPr/>
          </p:nvSpPr>
          <p:spPr bwMode="auto">
            <a:xfrm>
              <a:off x="5531408" y="1606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7" name="Rectangle 476"/>
            <p:cNvSpPr/>
            <p:nvPr/>
          </p:nvSpPr>
          <p:spPr bwMode="auto">
            <a:xfrm>
              <a:off x="5531408" y="1682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8" name="Rectangle 477"/>
            <p:cNvSpPr/>
            <p:nvPr/>
          </p:nvSpPr>
          <p:spPr bwMode="auto">
            <a:xfrm>
              <a:off x="5531408" y="1758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9" name="Rectangle 478"/>
            <p:cNvSpPr/>
            <p:nvPr/>
          </p:nvSpPr>
          <p:spPr bwMode="auto">
            <a:xfrm>
              <a:off x="5531408" y="1834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0" name="Rectangle 479"/>
            <p:cNvSpPr/>
            <p:nvPr/>
          </p:nvSpPr>
          <p:spPr bwMode="auto">
            <a:xfrm>
              <a:off x="5531408" y="1910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1" name="Rectangle 480"/>
            <p:cNvSpPr/>
            <p:nvPr/>
          </p:nvSpPr>
          <p:spPr bwMode="auto">
            <a:xfrm>
              <a:off x="5531408" y="1987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2" name="Rectangle 481"/>
            <p:cNvSpPr/>
            <p:nvPr/>
          </p:nvSpPr>
          <p:spPr bwMode="auto">
            <a:xfrm>
              <a:off x="5531408" y="2063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3" name="Rectangle 482"/>
            <p:cNvSpPr/>
            <p:nvPr/>
          </p:nvSpPr>
          <p:spPr bwMode="auto">
            <a:xfrm>
              <a:off x="5531408" y="2139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4" name="Rectangle 483"/>
            <p:cNvSpPr/>
            <p:nvPr/>
          </p:nvSpPr>
          <p:spPr bwMode="auto">
            <a:xfrm>
              <a:off x="5531408" y="2215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5" name="Rectangle 484"/>
            <p:cNvSpPr/>
            <p:nvPr/>
          </p:nvSpPr>
          <p:spPr bwMode="auto">
            <a:xfrm>
              <a:off x="5531408" y="2291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6" name="Rectangle 485"/>
            <p:cNvSpPr/>
            <p:nvPr/>
          </p:nvSpPr>
          <p:spPr bwMode="auto">
            <a:xfrm>
              <a:off x="5531408" y="2368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7" name="Rectangle 486"/>
            <p:cNvSpPr/>
            <p:nvPr/>
          </p:nvSpPr>
          <p:spPr bwMode="auto">
            <a:xfrm>
              <a:off x="5531408" y="2444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8" name="Rectangle 487"/>
            <p:cNvSpPr/>
            <p:nvPr/>
          </p:nvSpPr>
          <p:spPr bwMode="auto">
            <a:xfrm>
              <a:off x="5531408" y="2520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9" name="Rectangle 488"/>
            <p:cNvSpPr/>
            <p:nvPr/>
          </p:nvSpPr>
          <p:spPr bwMode="auto">
            <a:xfrm>
              <a:off x="5531408" y="2596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0" name="Rectangle 489"/>
            <p:cNvSpPr/>
            <p:nvPr/>
          </p:nvSpPr>
          <p:spPr bwMode="auto">
            <a:xfrm>
              <a:off x="5531408" y="2672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1" name="Rectangle 490"/>
            <p:cNvSpPr/>
            <p:nvPr/>
          </p:nvSpPr>
          <p:spPr bwMode="auto">
            <a:xfrm>
              <a:off x="5531408" y="2749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2" name="Rectangle 491"/>
            <p:cNvSpPr/>
            <p:nvPr/>
          </p:nvSpPr>
          <p:spPr bwMode="auto">
            <a:xfrm>
              <a:off x="5531408" y="2825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3" name="Rectangle 492"/>
            <p:cNvSpPr/>
            <p:nvPr/>
          </p:nvSpPr>
          <p:spPr bwMode="auto">
            <a:xfrm>
              <a:off x="5607609" y="1225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4" name="Rectangle 493"/>
            <p:cNvSpPr/>
            <p:nvPr/>
          </p:nvSpPr>
          <p:spPr bwMode="auto">
            <a:xfrm>
              <a:off x="5607609" y="1301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5" name="Rectangle 494"/>
            <p:cNvSpPr/>
            <p:nvPr/>
          </p:nvSpPr>
          <p:spPr bwMode="auto">
            <a:xfrm>
              <a:off x="5607609" y="1377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6" name="Rectangle 495"/>
            <p:cNvSpPr/>
            <p:nvPr/>
          </p:nvSpPr>
          <p:spPr bwMode="auto">
            <a:xfrm>
              <a:off x="5607609" y="1453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7" name="Rectangle 496"/>
            <p:cNvSpPr/>
            <p:nvPr/>
          </p:nvSpPr>
          <p:spPr bwMode="auto">
            <a:xfrm>
              <a:off x="5607609" y="1529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8" name="Rectangle 497"/>
            <p:cNvSpPr/>
            <p:nvPr/>
          </p:nvSpPr>
          <p:spPr bwMode="auto">
            <a:xfrm>
              <a:off x="5607609" y="1606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9" name="Rectangle 498"/>
            <p:cNvSpPr/>
            <p:nvPr/>
          </p:nvSpPr>
          <p:spPr bwMode="auto">
            <a:xfrm>
              <a:off x="5607609" y="1682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0" name="Rectangle 499"/>
            <p:cNvSpPr/>
            <p:nvPr/>
          </p:nvSpPr>
          <p:spPr bwMode="auto">
            <a:xfrm>
              <a:off x="5607609" y="1758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1" name="Rectangle 500"/>
            <p:cNvSpPr/>
            <p:nvPr/>
          </p:nvSpPr>
          <p:spPr bwMode="auto">
            <a:xfrm>
              <a:off x="5607609" y="1834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2" name="Rectangle 501"/>
            <p:cNvSpPr/>
            <p:nvPr/>
          </p:nvSpPr>
          <p:spPr bwMode="auto">
            <a:xfrm>
              <a:off x="5607609" y="1910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3" name="Rectangle 502"/>
            <p:cNvSpPr/>
            <p:nvPr/>
          </p:nvSpPr>
          <p:spPr bwMode="auto">
            <a:xfrm>
              <a:off x="5607609" y="1987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4" name="Rectangle 503"/>
            <p:cNvSpPr/>
            <p:nvPr/>
          </p:nvSpPr>
          <p:spPr bwMode="auto">
            <a:xfrm>
              <a:off x="5607609" y="2063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5" name="Rectangle 504"/>
            <p:cNvSpPr/>
            <p:nvPr/>
          </p:nvSpPr>
          <p:spPr bwMode="auto">
            <a:xfrm>
              <a:off x="5607609" y="2139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6" name="Rectangle 505"/>
            <p:cNvSpPr/>
            <p:nvPr/>
          </p:nvSpPr>
          <p:spPr bwMode="auto">
            <a:xfrm>
              <a:off x="5607609" y="2215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7" name="Rectangle 506"/>
            <p:cNvSpPr/>
            <p:nvPr/>
          </p:nvSpPr>
          <p:spPr bwMode="auto">
            <a:xfrm>
              <a:off x="5607609" y="2291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8" name="Rectangle 507"/>
            <p:cNvSpPr/>
            <p:nvPr/>
          </p:nvSpPr>
          <p:spPr bwMode="auto">
            <a:xfrm>
              <a:off x="5607609" y="2368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9" name="Rectangle 508"/>
            <p:cNvSpPr/>
            <p:nvPr/>
          </p:nvSpPr>
          <p:spPr bwMode="auto">
            <a:xfrm>
              <a:off x="5607609" y="2444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0" name="Rectangle 509"/>
            <p:cNvSpPr/>
            <p:nvPr/>
          </p:nvSpPr>
          <p:spPr bwMode="auto">
            <a:xfrm>
              <a:off x="5607609" y="2520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1" name="Rectangle 510"/>
            <p:cNvSpPr/>
            <p:nvPr/>
          </p:nvSpPr>
          <p:spPr bwMode="auto">
            <a:xfrm>
              <a:off x="5607609" y="2596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2" name="Rectangle 511"/>
            <p:cNvSpPr/>
            <p:nvPr/>
          </p:nvSpPr>
          <p:spPr bwMode="auto">
            <a:xfrm>
              <a:off x="5607609" y="2672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3" name="Rectangle 512"/>
            <p:cNvSpPr/>
            <p:nvPr/>
          </p:nvSpPr>
          <p:spPr bwMode="auto">
            <a:xfrm>
              <a:off x="5607609" y="2749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4" name="Rectangle 513"/>
            <p:cNvSpPr/>
            <p:nvPr/>
          </p:nvSpPr>
          <p:spPr bwMode="auto">
            <a:xfrm>
              <a:off x="5607609" y="2825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5" name="Rectangle 514"/>
            <p:cNvSpPr/>
            <p:nvPr/>
          </p:nvSpPr>
          <p:spPr bwMode="auto">
            <a:xfrm>
              <a:off x="5683808" y="1225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6" name="Rectangle 515"/>
            <p:cNvSpPr/>
            <p:nvPr/>
          </p:nvSpPr>
          <p:spPr bwMode="auto">
            <a:xfrm>
              <a:off x="5683808" y="1301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7" name="Rectangle 516"/>
            <p:cNvSpPr/>
            <p:nvPr/>
          </p:nvSpPr>
          <p:spPr bwMode="auto">
            <a:xfrm>
              <a:off x="5683808" y="1377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8" name="Rectangle 517"/>
            <p:cNvSpPr/>
            <p:nvPr/>
          </p:nvSpPr>
          <p:spPr bwMode="auto">
            <a:xfrm>
              <a:off x="5683808" y="1453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9" name="Rectangle 518"/>
            <p:cNvSpPr/>
            <p:nvPr/>
          </p:nvSpPr>
          <p:spPr bwMode="auto">
            <a:xfrm>
              <a:off x="5683808" y="1529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0" name="Rectangle 519"/>
            <p:cNvSpPr/>
            <p:nvPr/>
          </p:nvSpPr>
          <p:spPr bwMode="auto">
            <a:xfrm>
              <a:off x="5683808" y="1606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1" name="Rectangle 520"/>
            <p:cNvSpPr/>
            <p:nvPr/>
          </p:nvSpPr>
          <p:spPr bwMode="auto">
            <a:xfrm>
              <a:off x="5683808" y="1682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2" name="Rectangle 521"/>
            <p:cNvSpPr/>
            <p:nvPr/>
          </p:nvSpPr>
          <p:spPr bwMode="auto">
            <a:xfrm>
              <a:off x="5683808" y="1758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3" name="Rectangle 522"/>
            <p:cNvSpPr/>
            <p:nvPr/>
          </p:nvSpPr>
          <p:spPr bwMode="auto">
            <a:xfrm>
              <a:off x="5683808" y="1834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4" name="Rectangle 523"/>
            <p:cNvSpPr/>
            <p:nvPr/>
          </p:nvSpPr>
          <p:spPr bwMode="auto">
            <a:xfrm>
              <a:off x="5683808" y="1910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5" name="Rectangle 524"/>
            <p:cNvSpPr/>
            <p:nvPr/>
          </p:nvSpPr>
          <p:spPr bwMode="auto">
            <a:xfrm>
              <a:off x="5683808" y="1987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6" name="Rectangle 525"/>
            <p:cNvSpPr/>
            <p:nvPr/>
          </p:nvSpPr>
          <p:spPr bwMode="auto">
            <a:xfrm>
              <a:off x="5683808" y="2063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7" name="Rectangle 526"/>
            <p:cNvSpPr/>
            <p:nvPr/>
          </p:nvSpPr>
          <p:spPr bwMode="auto">
            <a:xfrm>
              <a:off x="5683808" y="2139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8" name="Rectangle 527"/>
            <p:cNvSpPr/>
            <p:nvPr/>
          </p:nvSpPr>
          <p:spPr bwMode="auto">
            <a:xfrm>
              <a:off x="5683808" y="2215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9" name="Rectangle 528"/>
            <p:cNvSpPr/>
            <p:nvPr/>
          </p:nvSpPr>
          <p:spPr bwMode="auto">
            <a:xfrm>
              <a:off x="5683808" y="2291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0" name="Rectangle 529"/>
            <p:cNvSpPr/>
            <p:nvPr/>
          </p:nvSpPr>
          <p:spPr bwMode="auto">
            <a:xfrm>
              <a:off x="5683808" y="2368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1" name="Rectangle 530"/>
            <p:cNvSpPr/>
            <p:nvPr/>
          </p:nvSpPr>
          <p:spPr bwMode="auto">
            <a:xfrm>
              <a:off x="5683808" y="2444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2" name="Rectangle 531"/>
            <p:cNvSpPr/>
            <p:nvPr/>
          </p:nvSpPr>
          <p:spPr bwMode="auto">
            <a:xfrm>
              <a:off x="5683808" y="2520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3" name="Rectangle 532"/>
            <p:cNvSpPr/>
            <p:nvPr/>
          </p:nvSpPr>
          <p:spPr bwMode="auto">
            <a:xfrm>
              <a:off x="5683808" y="2596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4" name="Rectangle 533"/>
            <p:cNvSpPr/>
            <p:nvPr/>
          </p:nvSpPr>
          <p:spPr bwMode="auto">
            <a:xfrm>
              <a:off x="5683808" y="2672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5" name="Rectangle 534"/>
            <p:cNvSpPr/>
            <p:nvPr/>
          </p:nvSpPr>
          <p:spPr bwMode="auto">
            <a:xfrm>
              <a:off x="5683808" y="2749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6" name="Rectangle 535"/>
            <p:cNvSpPr/>
            <p:nvPr/>
          </p:nvSpPr>
          <p:spPr bwMode="auto">
            <a:xfrm>
              <a:off x="5683808" y="2825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7" name="Rectangle 536"/>
            <p:cNvSpPr/>
            <p:nvPr/>
          </p:nvSpPr>
          <p:spPr bwMode="auto">
            <a:xfrm>
              <a:off x="5760009" y="1225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8" name="Rectangle 537"/>
            <p:cNvSpPr/>
            <p:nvPr/>
          </p:nvSpPr>
          <p:spPr bwMode="auto">
            <a:xfrm>
              <a:off x="5760009" y="1301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9" name="Rectangle 538"/>
            <p:cNvSpPr/>
            <p:nvPr/>
          </p:nvSpPr>
          <p:spPr bwMode="auto">
            <a:xfrm>
              <a:off x="5760009" y="1377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0" name="Rectangle 539"/>
            <p:cNvSpPr/>
            <p:nvPr/>
          </p:nvSpPr>
          <p:spPr bwMode="auto">
            <a:xfrm>
              <a:off x="5760009" y="1453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1" name="Rectangle 540"/>
            <p:cNvSpPr/>
            <p:nvPr/>
          </p:nvSpPr>
          <p:spPr bwMode="auto">
            <a:xfrm>
              <a:off x="5760009" y="1529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2" name="Rectangle 541"/>
            <p:cNvSpPr/>
            <p:nvPr/>
          </p:nvSpPr>
          <p:spPr bwMode="auto">
            <a:xfrm>
              <a:off x="5760009" y="1606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3" name="Rectangle 542"/>
            <p:cNvSpPr/>
            <p:nvPr/>
          </p:nvSpPr>
          <p:spPr bwMode="auto">
            <a:xfrm>
              <a:off x="5760009" y="1682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4" name="Rectangle 543"/>
            <p:cNvSpPr/>
            <p:nvPr/>
          </p:nvSpPr>
          <p:spPr bwMode="auto">
            <a:xfrm>
              <a:off x="5760009" y="1758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5" name="Rectangle 544"/>
            <p:cNvSpPr/>
            <p:nvPr/>
          </p:nvSpPr>
          <p:spPr bwMode="auto">
            <a:xfrm>
              <a:off x="5760009" y="1834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6" name="Rectangle 545"/>
            <p:cNvSpPr/>
            <p:nvPr/>
          </p:nvSpPr>
          <p:spPr bwMode="auto">
            <a:xfrm>
              <a:off x="5760009" y="1910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7" name="Rectangle 546"/>
            <p:cNvSpPr/>
            <p:nvPr/>
          </p:nvSpPr>
          <p:spPr bwMode="auto">
            <a:xfrm>
              <a:off x="5760009" y="1987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8" name="Rectangle 547"/>
            <p:cNvSpPr/>
            <p:nvPr/>
          </p:nvSpPr>
          <p:spPr bwMode="auto">
            <a:xfrm>
              <a:off x="5760009" y="2063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9" name="Rectangle 548"/>
            <p:cNvSpPr/>
            <p:nvPr/>
          </p:nvSpPr>
          <p:spPr bwMode="auto">
            <a:xfrm>
              <a:off x="5760009" y="2139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0" name="Rectangle 549"/>
            <p:cNvSpPr/>
            <p:nvPr/>
          </p:nvSpPr>
          <p:spPr bwMode="auto">
            <a:xfrm>
              <a:off x="5760009" y="2215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1" name="Rectangle 550"/>
            <p:cNvSpPr/>
            <p:nvPr/>
          </p:nvSpPr>
          <p:spPr bwMode="auto">
            <a:xfrm>
              <a:off x="5760009" y="2291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2" name="Rectangle 551"/>
            <p:cNvSpPr/>
            <p:nvPr/>
          </p:nvSpPr>
          <p:spPr bwMode="auto">
            <a:xfrm>
              <a:off x="5760009" y="2368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3" name="Rectangle 552"/>
            <p:cNvSpPr/>
            <p:nvPr/>
          </p:nvSpPr>
          <p:spPr bwMode="auto">
            <a:xfrm>
              <a:off x="5760009" y="2444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4" name="Rectangle 553"/>
            <p:cNvSpPr/>
            <p:nvPr/>
          </p:nvSpPr>
          <p:spPr bwMode="auto">
            <a:xfrm>
              <a:off x="5760009" y="2520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5" name="Rectangle 554"/>
            <p:cNvSpPr/>
            <p:nvPr/>
          </p:nvSpPr>
          <p:spPr bwMode="auto">
            <a:xfrm>
              <a:off x="5760009" y="2596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6" name="Rectangle 555"/>
            <p:cNvSpPr/>
            <p:nvPr/>
          </p:nvSpPr>
          <p:spPr bwMode="auto">
            <a:xfrm>
              <a:off x="5760009" y="2672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7" name="Rectangle 556"/>
            <p:cNvSpPr/>
            <p:nvPr/>
          </p:nvSpPr>
          <p:spPr bwMode="auto">
            <a:xfrm>
              <a:off x="5760009" y="2749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8" name="Rectangle 557"/>
            <p:cNvSpPr/>
            <p:nvPr/>
          </p:nvSpPr>
          <p:spPr bwMode="auto">
            <a:xfrm>
              <a:off x="5760009" y="2825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9" name="Rectangle 558"/>
            <p:cNvSpPr/>
            <p:nvPr/>
          </p:nvSpPr>
          <p:spPr bwMode="auto">
            <a:xfrm>
              <a:off x="5836208" y="1225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0" name="Rectangle 559"/>
            <p:cNvSpPr/>
            <p:nvPr/>
          </p:nvSpPr>
          <p:spPr bwMode="auto">
            <a:xfrm>
              <a:off x="5836208" y="1301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1" name="Rectangle 560"/>
            <p:cNvSpPr/>
            <p:nvPr/>
          </p:nvSpPr>
          <p:spPr bwMode="auto">
            <a:xfrm>
              <a:off x="5836208" y="1377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2" name="Rectangle 561"/>
            <p:cNvSpPr/>
            <p:nvPr/>
          </p:nvSpPr>
          <p:spPr bwMode="auto">
            <a:xfrm>
              <a:off x="5836208" y="1453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3" name="Rectangle 562"/>
            <p:cNvSpPr/>
            <p:nvPr/>
          </p:nvSpPr>
          <p:spPr bwMode="auto">
            <a:xfrm>
              <a:off x="5836208" y="1529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4" name="Rectangle 563"/>
            <p:cNvSpPr/>
            <p:nvPr/>
          </p:nvSpPr>
          <p:spPr bwMode="auto">
            <a:xfrm>
              <a:off x="5836208" y="1606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5" name="Rectangle 564"/>
            <p:cNvSpPr/>
            <p:nvPr/>
          </p:nvSpPr>
          <p:spPr bwMode="auto">
            <a:xfrm>
              <a:off x="5836208" y="1682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6" name="Rectangle 565"/>
            <p:cNvSpPr/>
            <p:nvPr/>
          </p:nvSpPr>
          <p:spPr bwMode="auto">
            <a:xfrm>
              <a:off x="5836208" y="1758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7" name="Rectangle 566"/>
            <p:cNvSpPr/>
            <p:nvPr/>
          </p:nvSpPr>
          <p:spPr bwMode="auto">
            <a:xfrm>
              <a:off x="5836208" y="1834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8" name="Rectangle 567"/>
            <p:cNvSpPr/>
            <p:nvPr/>
          </p:nvSpPr>
          <p:spPr bwMode="auto">
            <a:xfrm>
              <a:off x="5836208" y="1910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9" name="Rectangle 568"/>
            <p:cNvSpPr/>
            <p:nvPr/>
          </p:nvSpPr>
          <p:spPr bwMode="auto">
            <a:xfrm>
              <a:off x="5836208" y="1987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0" name="Rectangle 569"/>
            <p:cNvSpPr/>
            <p:nvPr/>
          </p:nvSpPr>
          <p:spPr bwMode="auto">
            <a:xfrm>
              <a:off x="5836208" y="2063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1" name="Rectangle 570"/>
            <p:cNvSpPr/>
            <p:nvPr/>
          </p:nvSpPr>
          <p:spPr bwMode="auto">
            <a:xfrm>
              <a:off x="5836208" y="2139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2" name="Rectangle 571"/>
            <p:cNvSpPr/>
            <p:nvPr/>
          </p:nvSpPr>
          <p:spPr bwMode="auto">
            <a:xfrm>
              <a:off x="5836208" y="2215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3" name="Rectangle 572"/>
            <p:cNvSpPr/>
            <p:nvPr/>
          </p:nvSpPr>
          <p:spPr bwMode="auto">
            <a:xfrm>
              <a:off x="5836208" y="2291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4" name="Rectangle 573"/>
            <p:cNvSpPr/>
            <p:nvPr/>
          </p:nvSpPr>
          <p:spPr bwMode="auto">
            <a:xfrm>
              <a:off x="5836208" y="2368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5" name="Rectangle 574"/>
            <p:cNvSpPr/>
            <p:nvPr/>
          </p:nvSpPr>
          <p:spPr bwMode="auto">
            <a:xfrm>
              <a:off x="5836208" y="2444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6" name="Rectangle 575"/>
            <p:cNvSpPr/>
            <p:nvPr/>
          </p:nvSpPr>
          <p:spPr bwMode="auto">
            <a:xfrm>
              <a:off x="5836208" y="2520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7" name="Rectangle 576"/>
            <p:cNvSpPr/>
            <p:nvPr/>
          </p:nvSpPr>
          <p:spPr bwMode="auto">
            <a:xfrm>
              <a:off x="5836208" y="2596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8" name="Rectangle 577"/>
            <p:cNvSpPr/>
            <p:nvPr/>
          </p:nvSpPr>
          <p:spPr bwMode="auto">
            <a:xfrm>
              <a:off x="5836208" y="2672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9" name="Rectangle 578"/>
            <p:cNvSpPr/>
            <p:nvPr/>
          </p:nvSpPr>
          <p:spPr bwMode="auto">
            <a:xfrm>
              <a:off x="5836208" y="2749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80" name="Rectangle 579"/>
            <p:cNvSpPr/>
            <p:nvPr/>
          </p:nvSpPr>
          <p:spPr bwMode="auto">
            <a:xfrm>
              <a:off x="5836208" y="2825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81" name="TextBox 580"/>
          <p:cNvSpPr txBox="1"/>
          <p:nvPr/>
        </p:nvSpPr>
        <p:spPr>
          <a:xfrm>
            <a:off x="4977104" y="4343401"/>
            <a:ext cx="1877976" cy="276999"/>
          </a:xfrm>
          <a:prstGeom prst="rect">
            <a:avLst/>
          </a:prstGeom>
          <a:solidFill>
            <a:srgbClr val="FFFFFF">
              <a:alpha val="47843"/>
            </a:srgbClr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Static Logic</a:t>
            </a:r>
          </a:p>
        </p:txBody>
      </p:sp>
      <p:sp>
        <p:nvSpPr>
          <p:cNvPr id="582" name="TextBox 581"/>
          <p:cNvSpPr txBox="1"/>
          <p:nvPr/>
        </p:nvSpPr>
        <p:spPr>
          <a:xfrm>
            <a:off x="4367662" y="5361802"/>
            <a:ext cx="1218883" cy="276999"/>
          </a:xfrm>
          <a:prstGeom prst="rect">
            <a:avLst/>
          </a:prstGeom>
          <a:solidFill>
            <a:srgbClr val="FFFFFF">
              <a:alpha val="47843"/>
            </a:srgbClr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RP_color</a:t>
            </a:r>
          </a:p>
        </p:txBody>
      </p:sp>
      <p:sp>
        <p:nvSpPr>
          <p:cNvPr id="583" name="TextBox 582"/>
          <p:cNvSpPr txBox="1"/>
          <p:nvPr/>
        </p:nvSpPr>
        <p:spPr>
          <a:xfrm>
            <a:off x="5688118" y="5257801"/>
            <a:ext cx="1218883" cy="276999"/>
          </a:xfrm>
          <a:prstGeom prst="rect">
            <a:avLst/>
          </a:prstGeom>
          <a:solidFill>
            <a:srgbClr val="FFFFFF">
              <a:alpha val="47843"/>
            </a:srgbClr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RP_pos</a:t>
            </a:r>
          </a:p>
        </p:txBody>
      </p:sp>
      <p:cxnSp>
        <p:nvCxnSpPr>
          <p:cNvPr id="589" name="Straight Connector 588"/>
          <p:cNvCxnSpPr/>
          <p:nvPr/>
        </p:nvCxnSpPr>
        <p:spPr bwMode="auto">
          <a:xfrm>
            <a:off x="4062942" y="4114800"/>
            <a:ext cx="3148780" cy="0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ounded Rectangle 24"/>
          <p:cNvSpPr/>
          <p:nvPr/>
        </p:nvSpPr>
        <p:spPr bwMode="auto">
          <a:xfrm>
            <a:off x="4062942" y="3581401"/>
            <a:ext cx="3047206" cy="306467"/>
          </a:xfrm>
          <a:prstGeom prst="round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charset="0"/>
              </a:rPr>
              <a:t>Implementing Configuration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6094413" y="3886201"/>
            <a:ext cx="1015735" cy="22378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50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2700000" scaled="1"/>
            <a:tileRect/>
          </a:gra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050" b="1" dirty="0">
              <a:solidFill>
                <a:schemeClr val="bg1"/>
              </a:solidFill>
              <a:latin typeface="+mn-lt"/>
            </a:endParaRPr>
          </a:p>
          <a:p>
            <a:pPr>
              <a:defRPr/>
            </a:pPr>
            <a:endParaRPr lang="en-US" sz="1050" b="1" dirty="0">
              <a:solidFill>
                <a:schemeClr val="bg1"/>
              </a:solidFill>
              <a:latin typeface="+mn-lt"/>
            </a:endParaRPr>
          </a:p>
          <a:p>
            <a:pPr>
              <a:defRPr/>
            </a:pPr>
            <a:r>
              <a:rPr lang="en-US" sz="1050" b="1" dirty="0">
                <a:solidFill>
                  <a:schemeClr val="bg1"/>
                </a:solidFill>
                <a:latin typeface="+mn-lt"/>
              </a:rPr>
              <a:t>RM_orig</a:t>
            </a:r>
          </a:p>
          <a:p>
            <a:pPr>
              <a:defRPr/>
            </a:pPr>
            <a:endParaRPr lang="en-US" sz="1050" b="1" dirty="0">
              <a:solidFill>
                <a:schemeClr val="bg1"/>
              </a:solidFill>
              <a:latin typeface="+mn-lt"/>
            </a:endParaRPr>
          </a:p>
          <a:p>
            <a:pPr>
              <a:defRPr/>
            </a:pPr>
            <a:endParaRPr lang="en-US" sz="105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5078676" y="3881387"/>
            <a:ext cx="914161" cy="228600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chemeClr val="bg1"/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defRPr/>
            </a:pPr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defRPr/>
            </a:pPr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defRPr/>
            </a:pPr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RM_allc</a:t>
            </a:r>
          </a:p>
          <a:p>
            <a:pPr>
              <a:defRPr/>
            </a:pPr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defRPr/>
            </a:pPr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164515" y="3881387"/>
            <a:ext cx="812588" cy="228600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en-US" sz="1000" dirty="0">
              <a:solidFill>
                <a:schemeClr val="bg1"/>
              </a:solidFill>
              <a:latin typeface="Arial" charset="0"/>
            </a:endParaRPr>
          </a:p>
          <a:p>
            <a:pPr>
              <a:defRPr/>
            </a:pPr>
            <a:endParaRPr lang="en-US" sz="1000" dirty="0">
              <a:solidFill>
                <a:schemeClr val="bg1"/>
              </a:solidFill>
              <a:latin typeface="Arial" charset="0"/>
            </a:endParaRPr>
          </a:p>
          <a:p>
            <a:pPr>
              <a:defRPr/>
            </a:pPr>
            <a:r>
              <a:rPr lang="en-US" sz="1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rPr>
              <a:t>STATIC</a:t>
            </a:r>
          </a:p>
          <a:p>
            <a:pPr>
              <a:defRPr/>
            </a:pPr>
            <a:endParaRPr lang="en-US" sz="1000" dirty="0">
              <a:solidFill>
                <a:schemeClr val="bg1"/>
              </a:solidFill>
              <a:latin typeface="Arial" charset="0"/>
            </a:endParaRPr>
          </a:p>
          <a:p>
            <a:pPr>
              <a:defRPr/>
            </a:pPr>
            <a:endParaRPr lang="en-US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3758221" y="3732133"/>
            <a:ext cx="3555074" cy="306467"/>
          </a:xfrm>
          <a:prstGeom prst="round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charset="0"/>
              </a:rPr>
              <a:t>Storing Results</a:t>
            </a:r>
          </a:p>
        </p:txBody>
      </p:sp>
      <p:sp>
        <p:nvSpPr>
          <p:cNvPr id="1332" name="Rounded Rectangle 1331"/>
          <p:cNvSpPr/>
          <p:nvPr/>
        </p:nvSpPr>
        <p:spPr bwMode="auto">
          <a:xfrm>
            <a:off x="7911451" y="3579734"/>
            <a:ext cx="3769506" cy="306467"/>
          </a:xfrm>
          <a:prstGeom prst="round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charset="0"/>
              </a:rPr>
              <a:t>To Implement Next Configuration</a:t>
            </a:r>
          </a:p>
        </p:txBody>
      </p:sp>
      <p:sp>
        <p:nvSpPr>
          <p:cNvPr id="1334" name="Rectangle 1333"/>
          <p:cNvSpPr/>
          <p:nvPr/>
        </p:nvSpPr>
        <p:spPr bwMode="auto">
          <a:xfrm>
            <a:off x="9198049" y="3886200"/>
            <a:ext cx="1060877" cy="214162"/>
          </a:xfrm>
          <a:prstGeom prst="rect">
            <a:avLst/>
          </a:prstGeom>
          <a:gradFill flip="none" rotWithShape="1">
            <a:gsLst>
              <a:gs pos="0">
                <a:srgbClr val="BCE292">
                  <a:shade val="30000"/>
                  <a:satMod val="115000"/>
                </a:srgbClr>
              </a:gs>
              <a:gs pos="50000">
                <a:srgbClr val="BCE292">
                  <a:shade val="67500"/>
                  <a:satMod val="115000"/>
                </a:srgbClr>
              </a:gs>
              <a:gs pos="100000">
                <a:srgbClr val="BCE292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defRPr/>
            </a:pPr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defRPr/>
            </a:pPr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RM_gray</a:t>
            </a:r>
          </a:p>
          <a:p>
            <a:pPr>
              <a:defRPr/>
            </a:pPr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defRPr/>
            </a:pPr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35" name="Rectangle 1334"/>
          <p:cNvSpPr/>
          <p:nvPr/>
        </p:nvSpPr>
        <p:spPr bwMode="auto">
          <a:xfrm>
            <a:off x="8272601" y="3886200"/>
            <a:ext cx="812588" cy="228600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en-US" sz="1000" dirty="0">
              <a:solidFill>
                <a:schemeClr val="bg1"/>
              </a:solidFill>
              <a:latin typeface="Arial" charset="0"/>
            </a:endParaRPr>
          </a:p>
          <a:p>
            <a:pPr>
              <a:defRPr/>
            </a:pPr>
            <a:endParaRPr lang="en-US" sz="1000" dirty="0">
              <a:solidFill>
                <a:schemeClr val="bg1"/>
              </a:solidFill>
              <a:latin typeface="Arial" charset="0"/>
            </a:endParaRPr>
          </a:p>
          <a:p>
            <a:pPr>
              <a:defRPr/>
            </a:pPr>
            <a:r>
              <a:rPr lang="en-US" sz="1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rPr>
              <a:t>STATIC</a:t>
            </a:r>
          </a:p>
          <a:p>
            <a:pPr>
              <a:defRPr/>
            </a:pPr>
            <a:endParaRPr lang="en-US" sz="1000" dirty="0">
              <a:solidFill>
                <a:schemeClr val="bg1"/>
              </a:solidFill>
              <a:latin typeface="Arial" charset="0"/>
            </a:endParaRPr>
          </a:p>
          <a:p>
            <a:pPr>
              <a:defRPr/>
            </a:pPr>
            <a:endParaRPr lang="en-US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336" name="Rectangle 1335"/>
          <p:cNvSpPr/>
          <p:nvPr/>
        </p:nvSpPr>
        <p:spPr bwMode="auto">
          <a:xfrm>
            <a:off x="10360501" y="3886201"/>
            <a:ext cx="1015735" cy="218975"/>
          </a:xfrm>
          <a:prstGeom prst="rect">
            <a:avLst/>
          </a:prstGeom>
          <a:gradFill flip="none" rotWithShape="1">
            <a:gsLst>
              <a:gs pos="0">
                <a:srgbClr val="00C0E6">
                  <a:shade val="30000"/>
                  <a:satMod val="115000"/>
                </a:srgbClr>
              </a:gs>
              <a:gs pos="50000">
                <a:srgbClr val="00C0E6">
                  <a:shade val="67500"/>
                  <a:satMod val="115000"/>
                </a:srgbClr>
              </a:gs>
              <a:gs pos="100000">
                <a:srgbClr val="00C0E6">
                  <a:shade val="100000"/>
                  <a:satMod val="115000"/>
                </a:srgbClr>
              </a:gs>
            </a:gsLst>
            <a:lin ang="27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en-US" sz="1000" b="1" dirty="0">
              <a:solidFill>
                <a:schemeClr val="bg1"/>
              </a:solidFill>
              <a:latin typeface="Arial" charset="0"/>
            </a:endParaRPr>
          </a:p>
          <a:p>
            <a:pPr>
              <a:defRPr/>
            </a:pPr>
            <a:endParaRPr lang="en-US" sz="1000" b="1" dirty="0">
              <a:solidFill>
                <a:schemeClr val="bg1"/>
              </a:solidFill>
              <a:latin typeface="Arial" charset="0"/>
            </a:endParaRPr>
          </a:p>
          <a:p>
            <a:pPr>
              <a:defRPr/>
            </a:pPr>
            <a:r>
              <a:rPr lang="en-US" sz="1000" b="1" dirty="0">
                <a:solidFill>
                  <a:schemeClr val="bg1"/>
                </a:solidFill>
                <a:latin typeface="Arial" charset="0"/>
              </a:rPr>
              <a:t>RM_rev</a:t>
            </a:r>
          </a:p>
          <a:p>
            <a:pPr>
              <a:defRPr/>
            </a:pPr>
            <a:endParaRPr lang="en-US" sz="1000" b="1" dirty="0">
              <a:solidFill>
                <a:schemeClr val="bg1"/>
              </a:solidFill>
              <a:latin typeface="Arial" charset="0"/>
            </a:endParaRPr>
          </a:p>
          <a:p>
            <a:pPr>
              <a:defRPr/>
            </a:pPr>
            <a:endParaRPr lang="en-US" sz="1000" b="1" dirty="0">
              <a:solidFill>
                <a:schemeClr val="bg1"/>
              </a:solidFill>
              <a:latin typeface="Arial" charset="0"/>
            </a:endParaRPr>
          </a:p>
        </p:txBody>
      </p:sp>
      <p:grpSp>
        <p:nvGrpSpPr>
          <p:cNvPr id="2624" name="Group 32"/>
          <p:cNvGrpSpPr/>
          <p:nvPr/>
        </p:nvGrpSpPr>
        <p:grpSpPr>
          <a:xfrm>
            <a:off x="8411599" y="4120634"/>
            <a:ext cx="2622497" cy="1969532"/>
            <a:chOff x="4007408" y="1225034"/>
            <a:chExt cx="1967384" cy="196953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38" name="Rectangle 1337"/>
            <p:cNvSpPr/>
            <p:nvPr/>
          </p:nvSpPr>
          <p:spPr bwMode="auto">
            <a:xfrm>
              <a:off x="4007408" y="1225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39" name="Rectangle 1338"/>
            <p:cNvSpPr/>
            <p:nvPr/>
          </p:nvSpPr>
          <p:spPr bwMode="auto">
            <a:xfrm>
              <a:off x="4007409" y="1301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40" name="Rectangle 1339"/>
            <p:cNvSpPr/>
            <p:nvPr/>
          </p:nvSpPr>
          <p:spPr bwMode="auto">
            <a:xfrm>
              <a:off x="4007409" y="1377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41" name="Rectangle 1340"/>
            <p:cNvSpPr/>
            <p:nvPr/>
          </p:nvSpPr>
          <p:spPr bwMode="auto">
            <a:xfrm>
              <a:off x="4007409" y="1453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42" name="Rectangle 1341"/>
            <p:cNvSpPr/>
            <p:nvPr/>
          </p:nvSpPr>
          <p:spPr bwMode="auto">
            <a:xfrm>
              <a:off x="4007409" y="1529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43" name="Rectangle 1342"/>
            <p:cNvSpPr/>
            <p:nvPr/>
          </p:nvSpPr>
          <p:spPr bwMode="auto">
            <a:xfrm>
              <a:off x="4007409" y="1606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44" name="Rectangle 1343"/>
            <p:cNvSpPr/>
            <p:nvPr/>
          </p:nvSpPr>
          <p:spPr bwMode="auto">
            <a:xfrm>
              <a:off x="4007409" y="1682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45" name="Rectangle 1344"/>
            <p:cNvSpPr/>
            <p:nvPr/>
          </p:nvSpPr>
          <p:spPr bwMode="auto">
            <a:xfrm>
              <a:off x="4007409" y="1758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46" name="Rectangle 1345"/>
            <p:cNvSpPr/>
            <p:nvPr/>
          </p:nvSpPr>
          <p:spPr bwMode="auto">
            <a:xfrm>
              <a:off x="4007409" y="1834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47" name="Rectangle 1346"/>
            <p:cNvSpPr/>
            <p:nvPr/>
          </p:nvSpPr>
          <p:spPr bwMode="auto">
            <a:xfrm>
              <a:off x="4007409" y="1910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48" name="Rectangle 1347"/>
            <p:cNvSpPr/>
            <p:nvPr/>
          </p:nvSpPr>
          <p:spPr bwMode="auto">
            <a:xfrm>
              <a:off x="4007409" y="1987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49" name="Rectangle 1348"/>
            <p:cNvSpPr/>
            <p:nvPr/>
          </p:nvSpPr>
          <p:spPr bwMode="auto">
            <a:xfrm>
              <a:off x="4007409" y="2063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50" name="Rectangle 1349"/>
            <p:cNvSpPr/>
            <p:nvPr/>
          </p:nvSpPr>
          <p:spPr bwMode="auto">
            <a:xfrm>
              <a:off x="4007409" y="2139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51" name="Rectangle 1350"/>
            <p:cNvSpPr/>
            <p:nvPr/>
          </p:nvSpPr>
          <p:spPr bwMode="auto">
            <a:xfrm>
              <a:off x="4007409" y="2215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52" name="Rectangle 1351"/>
            <p:cNvSpPr/>
            <p:nvPr/>
          </p:nvSpPr>
          <p:spPr bwMode="auto">
            <a:xfrm>
              <a:off x="4007409" y="2291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53" name="Rectangle 1352"/>
            <p:cNvSpPr/>
            <p:nvPr/>
          </p:nvSpPr>
          <p:spPr bwMode="auto">
            <a:xfrm>
              <a:off x="4007409" y="2368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54" name="Rectangle 1353"/>
            <p:cNvSpPr/>
            <p:nvPr/>
          </p:nvSpPr>
          <p:spPr bwMode="auto">
            <a:xfrm>
              <a:off x="4007409" y="2444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55" name="Rectangle 1354"/>
            <p:cNvSpPr/>
            <p:nvPr/>
          </p:nvSpPr>
          <p:spPr bwMode="auto">
            <a:xfrm>
              <a:off x="4007409" y="2520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56" name="Rectangle 1355"/>
            <p:cNvSpPr/>
            <p:nvPr/>
          </p:nvSpPr>
          <p:spPr bwMode="auto">
            <a:xfrm>
              <a:off x="4007409" y="2596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57" name="Rectangle 1356"/>
            <p:cNvSpPr/>
            <p:nvPr/>
          </p:nvSpPr>
          <p:spPr bwMode="auto">
            <a:xfrm>
              <a:off x="4007409" y="2672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58" name="Rectangle 1357"/>
            <p:cNvSpPr/>
            <p:nvPr/>
          </p:nvSpPr>
          <p:spPr bwMode="auto">
            <a:xfrm>
              <a:off x="4007409" y="2749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59" name="Rectangle 1358"/>
            <p:cNvSpPr/>
            <p:nvPr/>
          </p:nvSpPr>
          <p:spPr bwMode="auto">
            <a:xfrm>
              <a:off x="4007409" y="2825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60" name="Rectangle 1359"/>
            <p:cNvSpPr/>
            <p:nvPr/>
          </p:nvSpPr>
          <p:spPr bwMode="auto">
            <a:xfrm>
              <a:off x="4083608" y="1225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61" name="Rectangle 1360"/>
            <p:cNvSpPr/>
            <p:nvPr/>
          </p:nvSpPr>
          <p:spPr bwMode="auto">
            <a:xfrm>
              <a:off x="4083608" y="1301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62" name="Rectangle 1361"/>
            <p:cNvSpPr/>
            <p:nvPr/>
          </p:nvSpPr>
          <p:spPr bwMode="auto">
            <a:xfrm>
              <a:off x="4083608" y="1377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63" name="Rectangle 1362"/>
            <p:cNvSpPr/>
            <p:nvPr/>
          </p:nvSpPr>
          <p:spPr bwMode="auto">
            <a:xfrm>
              <a:off x="4083608" y="1453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64" name="Rectangle 1363"/>
            <p:cNvSpPr/>
            <p:nvPr/>
          </p:nvSpPr>
          <p:spPr bwMode="auto">
            <a:xfrm>
              <a:off x="4083608" y="1529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65" name="Rectangle 1364"/>
            <p:cNvSpPr/>
            <p:nvPr/>
          </p:nvSpPr>
          <p:spPr bwMode="auto">
            <a:xfrm>
              <a:off x="4083608" y="1606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66" name="Rectangle 1365"/>
            <p:cNvSpPr/>
            <p:nvPr/>
          </p:nvSpPr>
          <p:spPr bwMode="auto">
            <a:xfrm>
              <a:off x="4083608" y="1682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67" name="Rectangle 1366"/>
            <p:cNvSpPr/>
            <p:nvPr/>
          </p:nvSpPr>
          <p:spPr bwMode="auto">
            <a:xfrm>
              <a:off x="4083608" y="1758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68" name="Rectangle 1367"/>
            <p:cNvSpPr/>
            <p:nvPr/>
          </p:nvSpPr>
          <p:spPr bwMode="auto">
            <a:xfrm>
              <a:off x="4083608" y="1834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69" name="Rectangle 1368"/>
            <p:cNvSpPr/>
            <p:nvPr/>
          </p:nvSpPr>
          <p:spPr bwMode="auto">
            <a:xfrm>
              <a:off x="4083608" y="1910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70" name="Rectangle 1369"/>
            <p:cNvSpPr/>
            <p:nvPr/>
          </p:nvSpPr>
          <p:spPr bwMode="auto">
            <a:xfrm>
              <a:off x="4083608" y="1987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71" name="Rectangle 1370"/>
            <p:cNvSpPr/>
            <p:nvPr/>
          </p:nvSpPr>
          <p:spPr bwMode="auto">
            <a:xfrm>
              <a:off x="4083608" y="2063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72" name="Rectangle 1371"/>
            <p:cNvSpPr/>
            <p:nvPr/>
          </p:nvSpPr>
          <p:spPr bwMode="auto">
            <a:xfrm>
              <a:off x="4083608" y="2139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73" name="Rectangle 1372"/>
            <p:cNvSpPr/>
            <p:nvPr/>
          </p:nvSpPr>
          <p:spPr bwMode="auto">
            <a:xfrm>
              <a:off x="4083608" y="2215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74" name="Rectangle 1373"/>
            <p:cNvSpPr/>
            <p:nvPr/>
          </p:nvSpPr>
          <p:spPr bwMode="auto">
            <a:xfrm>
              <a:off x="4083608" y="2291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75" name="Rectangle 1374"/>
            <p:cNvSpPr/>
            <p:nvPr/>
          </p:nvSpPr>
          <p:spPr bwMode="auto">
            <a:xfrm>
              <a:off x="4083608" y="2368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76" name="Rectangle 1375"/>
            <p:cNvSpPr/>
            <p:nvPr/>
          </p:nvSpPr>
          <p:spPr bwMode="auto">
            <a:xfrm>
              <a:off x="4083608" y="2444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77" name="Rectangle 1376"/>
            <p:cNvSpPr/>
            <p:nvPr/>
          </p:nvSpPr>
          <p:spPr bwMode="auto">
            <a:xfrm>
              <a:off x="4083608" y="2520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78" name="Rectangle 1377"/>
            <p:cNvSpPr/>
            <p:nvPr/>
          </p:nvSpPr>
          <p:spPr bwMode="auto">
            <a:xfrm>
              <a:off x="4083608" y="2596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79" name="Rectangle 1378"/>
            <p:cNvSpPr/>
            <p:nvPr/>
          </p:nvSpPr>
          <p:spPr bwMode="auto">
            <a:xfrm>
              <a:off x="4083608" y="2672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80" name="Rectangle 1379"/>
            <p:cNvSpPr/>
            <p:nvPr/>
          </p:nvSpPr>
          <p:spPr bwMode="auto">
            <a:xfrm>
              <a:off x="4083608" y="2749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81" name="Rectangle 1380"/>
            <p:cNvSpPr/>
            <p:nvPr/>
          </p:nvSpPr>
          <p:spPr bwMode="auto">
            <a:xfrm>
              <a:off x="4083608" y="2825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82" name="Rectangle 1381"/>
            <p:cNvSpPr/>
            <p:nvPr/>
          </p:nvSpPr>
          <p:spPr bwMode="auto">
            <a:xfrm>
              <a:off x="4159809" y="1225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83" name="Rectangle 1382"/>
            <p:cNvSpPr/>
            <p:nvPr/>
          </p:nvSpPr>
          <p:spPr bwMode="auto">
            <a:xfrm>
              <a:off x="4159809" y="1301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84" name="Rectangle 1383"/>
            <p:cNvSpPr/>
            <p:nvPr/>
          </p:nvSpPr>
          <p:spPr bwMode="auto">
            <a:xfrm>
              <a:off x="4159809" y="1377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85" name="Rectangle 1384"/>
            <p:cNvSpPr/>
            <p:nvPr/>
          </p:nvSpPr>
          <p:spPr bwMode="auto">
            <a:xfrm>
              <a:off x="4159809" y="1453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86" name="Rectangle 1385"/>
            <p:cNvSpPr/>
            <p:nvPr/>
          </p:nvSpPr>
          <p:spPr bwMode="auto">
            <a:xfrm>
              <a:off x="4159809" y="1529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87" name="Rectangle 1386"/>
            <p:cNvSpPr/>
            <p:nvPr/>
          </p:nvSpPr>
          <p:spPr bwMode="auto">
            <a:xfrm>
              <a:off x="4159809" y="1606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88" name="Rectangle 1387"/>
            <p:cNvSpPr/>
            <p:nvPr/>
          </p:nvSpPr>
          <p:spPr bwMode="auto">
            <a:xfrm>
              <a:off x="4159809" y="1682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89" name="Rectangle 1388"/>
            <p:cNvSpPr/>
            <p:nvPr/>
          </p:nvSpPr>
          <p:spPr bwMode="auto">
            <a:xfrm>
              <a:off x="4159809" y="1758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90" name="Rectangle 1389"/>
            <p:cNvSpPr/>
            <p:nvPr/>
          </p:nvSpPr>
          <p:spPr bwMode="auto">
            <a:xfrm>
              <a:off x="4159809" y="1834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91" name="Rectangle 1390"/>
            <p:cNvSpPr/>
            <p:nvPr/>
          </p:nvSpPr>
          <p:spPr bwMode="auto">
            <a:xfrm>
              <a:off x="4159809" y="1910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92" name="Rectangle 1391"/>
            <p:cNvSpPr/>
            <p:nvPr/>
          </p:nvSpPr>
          <p:spPr bwMode="auto">
            <a:xfrm>
              <a:off x="4159809" y="1987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93" name="Rectangle 1392"/>
            <p:cNvSpPr/>
            <p:nvPr/>
          </p:nvSpPr>
          <p:spPr bwMode="auto">
            <a:xfrm>
              <a:off x="4159809" y="2063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94" name="Rectangle 1393"/>
            <p:cNvSpPr/>
            <p:nvPr/>
          </p:nvSpPr>
          <p:spPr bwMode="auto">
            <a:xfrm>
              <a:off x="4159809" y="2139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95" name="Rectangle 1394"/>
            <p:cNvSpPr/>
            <p:nvPr/>
          </p:nvSpPr>
          <p:spPr bwMode="auto">
            <a:xfrm>
              <a:off x="4159809" y="2215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96" name="Rectangle 1395"/>
            <p:cNvSpPr/>
            <p:nvPr/>
          </p:nvSpPr>
          <p:spPr bwMode="auto">
            <a:xfrm>
              <a:off x="4159809" y="2291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97" name="Rectangle 1396"/>
            <p:cNvSpPr/>
            <p:nvPr/>
          </p:nvSpPr>
          <p:spPr bwMode="auto">
            <a:xfrm>
              <a:off x="4159809" y="2368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98" name="Rectangle 1397"/>
            <p:cNvSpPr/>
            <p:nvPr/>
          </p:nvSpPr>
          <p:spPr bwMode="auto">
            <a:xfrm>
              <a:off x="4159809" y="2444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99" name="Rectangle 1398"/>
            <p:cNvSpPr/>
            <p:nvPr/>
          </p:nvSpPr>
          <p:spPr bwMode="auto">
            <a:xfrm>
              <a:off x="4159809" y="2520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00" name="Rectangle 1399"/>
            <p:cNvSpPr/>
            <p:nvPr/>
          </p:nvSpPr>
          <p:spPr bwMode="auto">
            <a:xfrm>
              <a:off x="4159809" y="2596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01" name="Rectangle 1400"/>
            <p:cNvSpPr/>
            <p:nvPr/>
          </p:nvSpPr>
          <p:spPr bwMode="auto">
            <a:xfrm>
              <a:off x="4159809" y="2672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02" name="Rectangle 1401"/>
            <p:cNvSpPr/>
            <p:nvPr/>
          </p:nvSpPr>
          <p:spPr bwMode="auto">
            <a:xfrm>
              <a:off x="4159809" y="2749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03" name="Rectangle 1402"/>
            <p:cNvSpPr/>
            <p:nvPr/>
          </p:nvSpPr>
          <p:spPr bwMode="auto">
            <a:xfrm>
              <a:off x="4159809" y="2825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04" name="Rectangle 1403"/>
            <p:cNvSpPr/>
            <p:nvPr/>
          </p:nvSpPr>
          <p:spPr bwMode="auto">
            <a:xfrm>
              <a:off x="4236008" y="1225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05" name="Rectangle 1404"/>
            <p:cNvSpPr/>
            <p:nvPr/>
          </p:nvSpPr>
          <p:spPr bwMode="auto">
            <a:xfrm>
              <a:off x="4236008" y="1301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06" name="Rectangle 1405"/>
            <p:cNvSpPr/>
            <p:nvPr/>
          </p:nvSpPr>
          <p:spPr bwMode="auto">
            <a:xfrm>
              <a:off x="4236008" y="1377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07" name="Rectangle 1406"/>
            <p:cNvSpPr/>
            <p:nvPr/>
          </p:nvSpPr>
          <p:spPr bwMode="auto">
            <a:xfrm>
              <a:off x="4236008" y="1453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08" name="Rectangle 1407"/>
            <p:cNvSpPr/>
            <p:nvPr/>
          </p:nvSpPr>
          <p:spPr bwMode="auto">
            <a:xfrm>
              <a:off x="4236008" y="1529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09" name="Rectangle 1408"/>
            <p:cNvSpPr/>
            <p:nvPr/>
          </p:nvSpPr>
          <p:spPr bwMode="auto">
            <a:xfrm>
              <a:off x="4236008" y="1606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10" name="Rectangle 1409"/>
            <p:cNvSpPr/>
            <p:nvPr/>
          </p:nvSpPr>
          <p:spPr bwMode="auto">
            <a:xfrm>
              <a:off x="4236008" y="1682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11" name="Rectangle 1410"/>
            <p:cNvSpPr/>
            <p:nvPr/>
          </p:nvSpPr>
          <p:spPr bwMode="auto">
            <a:xfrm>
              <a:off x="4236008" y="1758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12" name="Rectangle 1411"/>
            <p:cNvSpPr/>
            <p:nvPr/>
          </p:nvSpPr>
          <p:spPr bwMode="auto">
            <a:xfrm>
              <a:off x="4236008" y="1834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13" name="Rectangle 1412"/>
            <p:cNvSpPr/>
            <p:nvPr/>
          </p:nvSpPr>
          <p:spPr bwMode="auto">
            <a:xfrm>
              <a:off x="4236008" y="1910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14" name="Rectangle 1413"/>
            <p:cNvSpPr/>
            <p:nvPr/>
          </p:nvSpPr>
          <p:spPr bwMode="auto">
            <a:xfrm>
              <a:off x="4236008" y="1987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15" name="Rectangle 1414"/>
            <p:cNvSpPr/>
            <p:nvPr/>
          </p:nvSpPr>
          <p:spPr bwMode="auto">
            <a:xfrm>
              <a:off x="4236008" y="2063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16" name="Rectangle 1415"/>
            <p:cNvSpPr/>
            <p:nvPr/>
          </p:nvSpPr>
          <p:spPr bwMode="auto">
            <a:xfrm>
              <a:off x="4236008" y="2139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17" name="Rectangle 1416"/>
            <p:cNvSpPr/>
            <p:nvPr/>
          </p:nvSpPr>
          <p:spPr bwMode="auto">
            <a:xfrm>
              <a:off x="4236008" y="2215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18" name="Rectangle 1417"/>
            <p:cNvSpPr/>
            <p:nvPr/>
          </p:nvSpPr>
          <p:spPr bwMode="auto">
            <a:xfrm>
              <a:off x="4236008" y="2291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19" name="Rectangle 1418"/>
            <p:cNvSpPr/>
            <p:nvPr/>
          </p:nvSpPr>
          <p:spPr bwMode="auto">
            <a:xfrm>
              <a:off x="4236008" y="2368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20" name="Rectangle 1419"/>
            <p:cNvSpPr/>
            <p:nvPr/>
          </p:nvSpPr>
          <p:spPr bwMode="auto">
            <a:xfrm>
              <a:off x="4236008" y="2444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21" name="Rectangle 1420"/>
            <p:cNvSpPr/>
            <p:nvPr/>
          </p:nvSpPr>
          <p:spPr bwMode="auto">
            <a:xfrm>
              <a:off x="4236008" y="2520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22" name="Rectangle 1421"/>
            <p:cNvSpPr/>
            <p:nvPr/>
          </p:nvSpPr>
          <p:spPr bwMode="auto">
            <a:xfrm>
              <a:off x="4236008" y="2596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23" name="Rectangle 1422"/>
            <p:cNvSpPr/>
            <p:nvPr/>
          </p:nvSpPr>
          <p:spPr bwMode="auto">
            <a:xfrm>
              <a:off x="4236008" y="2672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24" name="Rectangle 1423"/>
            <p:cNvSpPr/>
            <p:nvPr/>
          </p:nvSpPr>
          <p:spPr bwMode="auto">
            <a:xfrm>
              <a:off x="4236008" y="2749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25" name="Rectangle 1424"/>
            <p:cNvSpPr/>
            <p:nvPr/>
          </p:nvSpPr>
          <p:spPr bwMode="auto">
            <a:xfrm>
              <a:off x="4236008" y="2825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26" name="Rectangle 1425"/>
            <p:cNvSpPr/>
            <p:nvPr/>
          </p:nvSpPr>
          <p:spPr bwMode="auto">
            <a:xfrm>
              <a:off x="4312209" y="1225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27" name="Rectangle 1426"/>
            <p:cNvSpPr/>
            <p:nvPr/>
          </p:nvSpPr>
          <p:spPr bwMode="auto">
            <a:xfrm>
              <a:off x="4312209" y="1301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28" name="Rectangle 1427"/>
            <p:cNvSpPr/>
            <p:nvPr/>
          </p:nvSpPr>
          <p:spPr bwMode="auto">
            <a:xfrm>
              <a:off x="4312209" y="1377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29" name="Rectangle 1428"/>
            <p:cNvSpPr/>
            <p:nvPr/>
          </p:nvSpPr>
          <p:spPr bwMode="auto">
            <a:xfrm>
              <a:off x="4312209" y="1453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30" name="Rectangle 1429"/>
            <p:cNvSpPr/>
            <p:nvPr/>
          </p:nvSpPr>
          <p:spPr bwMode="auto">
            <a:xfrm>
              <a:off x="4312209" y="1529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31" name="Rectangle 1430"/>
            <p:cNvSpPr/>
            <p:nvPr/>
          </p:nvSpPr>
          <p:spPr bwMode="auto">
            <a:xfrm>
              <a:off x="4312209" y="1606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32" name="Rectangle 1431"/>
            <p:cNvSpPr/>
            <p:nvPr/>
          </p:nvSpPr>
          <p:spPr bwMode="auto">
            <a:xfrm>
              <a:off x="4312209" y="1682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33" name="Rectangle 1432"/>
            <p:cNvSpPr/>
            <p:nvPr/>
          </p:nvSpPr>
          <p:spPr bwMode="auto">
            <a:xfrm>
              <a:off x="4312209" y="1758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34" name="Rectangle 1433"/>
            <p:cNvSpPr/>
            <p:nvPr/>
          </p:nvSpPr>
          <p:spPr bwMode="auto">
            <a:xfrm>
              <a:off x="4312209" y="1834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35" name="Rectangle 1434"/>
            <p:cNvSpPr/>
            <p:nvPr/>
          </p:nvSpPr>
          <p:spPr bwMode="auto">
            <a:xfrm>
              <a:off x="4312209" y="1910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36" name="Rectangle 1435"/>
            <p:cNvSpPr/>
            <p:nvPr/>
          </p:nvSpPr>
          <p:spPr bwMode="auto">
            <a:xfrm>
              <a:off x="4312209" y="1987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37" name="Rectangle 1436"/>
            <p:cNvSpPr/>
            <p:nvPr/>
          </p:nvSpPr>
          <p:spPr bwMode="auto">
            <a:xfrm>
              <a:off x="4312209" y="2063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38" name="Rectangle 1437"/>
            <p:cNvSpPr/>
            <p:nvPr/>
          </p:nvSpPr>
          <p:spPr bwMode="auto">
            <a:xfrm>
              <a:off x="4312209" y="2139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39" name="Rectangle 1438"/>
            <p:cNvSpPr/>
            <p:nvPr/>
          </p:nvSpPr>
          <p:spPr bwMode="auto">
            <a:xfrm>
              <a:off x="4312209" y="2215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40" name="Rectangle 1439"/>
            <p:cNvSpPr/>
            <p:nvPr/>
          </p:nvSpPr>
          <p:spPr bwMode="auto">
            <a:xfrm>
              <a:off x="4312209" y="2291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41" name="Rectangle 1440"/>
            <p:cNvSpPr/>
            <p:nvPr/>
          </p:nvSpPr>
          <p:spPr bwMode="auto">
            <a:xfrm>
              <a:off x="4312209" y="2368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42" name="Rectangle 1441"/>
            <p:cNvSpPr/>
            <p:nvPr/>
          </p:nvSpPr>
          <p:spPr bwMode="auto">
            <a:xfrm>
              <a:off x="4312209" y="2444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43" name="Rectangle 1442"/>
            <p:cNvSpPr/>
            <p:nvPr/>
          </p:nvSpPr>
          <p:spPr bwMode="auto">
            <a:xfrm>
              <a:off x="4312209" y="2520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44" name="Rectangle 1443"/>
            <p:cNvSpPr/>
            <p:nvPr/>
          </p:nvSpPr>
          <p:spPr bwMode="auto">
            <a:xfrm>
              <a:off x="4312209" y="2596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45" name="Rectangle 1444"/>
            <p:cNvSpPr/>
            <p:nvPr/>
          </p:nvSpPr>
          <p:spPr bwMode="auto">
            <a:xfrm>
              <a:off x="4312209" y="2672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46" name="Rectangle 1445"/>
            <p:cNvSpPr/>
            <p:nvPr/>
          </p:nvSpPr>
          <p:spPr bwMode="auto">
            <a:xfrm>
              <a:off x="4312209" y="2749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47" name="Rectangle 1446"/>
            <p:cNvSpPr/>
            <p:nvPr/>
          </p:nvSpPr>
          <p:spPr bwMode="auto">
            <a:xfrm>
              <a:off x="4312209" y="2825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48" name="Rectangle 1447"/>
            <p:cNvSpPr/>
            <p:nvPr/>
          </p:nvSpPr>
          <p:spPr bwMode="auto">
            <a:xfrm>
              <a:off x="4388408" y="1225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49" name="Rectangle 1448"/>
            <p:cNvSpPr/>
            <p:nvPr/>
          </p:nvSpPr>
          <p:spPr bwMode="auto">
            <a:xfrm>
              <a:off x="4388408" y="1301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50" name="Rectangle 1449"/>
            <p:cNvSpPr/>
            <p:nvPr/>
          </p:nvSpPr>
          <p:spPr bwMode="auto">
            <a:xfrm>
              <a:off x="4388408" y="1377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51" name="Rectangle 1450"/>
            <p:cNvSpPr/>
            <p:nvPr/>
          </p:nvSpPr>
          <p:spPr bwMode="auto">
            <a:xfrm>
              <a:off x="4388408" y="1453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52" name="Rectangle 1451"/>
            <p:cNvSpPr/>
            <p:nvPr/>
          </p:nvSpPr>
          <p:spPr bwMode="auto">
            <a:xfrm>
              <a:off x="4388408" y="1529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53" name="Rectangle 1452"/>
            <p:cNvSpPr/>
            <p:nvPr/>
          </p:nvSpPr>
          <p:spPr bwMode="auto">
            <a:xfrm>
              <a:off x="4388408" y="1606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54" name="Rectangle 1453"/>
            <p:cNvSpPr/>
            <p:nvPr/>
          </p:nvSpPr>
          <p:spPr bwMode="auto">
            <a:xfrm>
              <a:off x="4388408" y="1682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55" name="Rectangle 1454"/>
            <p:cNvSpPr/>
            <p:nvPr/>
          </p:nvSpPr>
          <p:spPr bwMode="auto">
            <a:xfrm>
              <a:off x="4388408" y="1758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56" name="Rectangle 1455"/>
            <p:cNvSpPr/>
            <p:nvPr/>
          </p:nvSpPr>
          <p:spPr bwMode="auto">
            <a:xfrm>
              <a:off x="4388408" y="1834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57" name="Rectangle 1456"/>
            <p:cNvSpPr/>
            <p:nvPr/>
          </p:nvSpPr>
          <p:spPr bwMode="auto">
            <a:xfrm>
              <a:off x="4388408" y="1910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58" name="Rectangle 1457"/>
            <p:cNvSpPr/>
            <p:nvPr/>
          </p:nvSpPr>
          <p:spPr bwMode="auto">
            <a:xfrm>
              <a:off x="4388408" y="1987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59" name="Rectangle 1458"/>
            <p:cNvSpPr/>
            <p:nvPr/>
          </p:nvSpPr>
          <p:spPr bwMode="auto">
            <a:xfrm>
              <a:off x="4388408" y="2063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60" name="Rectangle 1459"/>
            <p:cNvSpPr/>
            <p:nvPr/>
          </p:nvSpPr>
          <p:spPr bwMode="auto">
            <a:xfrm>
              <a:off x="4388408" y="2139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61" name="Rectangle 1460"/>
            <p:cNvSpPr/>
            <p:nvPr/>
          </p:nvSpPr>
          <p:spPr bwMode="auto">
            <a:xfrm>
              <a:off x="4388408" y="2215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62" name="Rectangle 1461"/>
            <p:cNvSpPr/>
            <p:nvPr/>
          </p:nvSpPr>
          <p:spPr bwMode="auto">
            <a:xfrm>
              <a:off x="4388408" y="2291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63" name="Rectangle 1462"/>
            <p:cNvSpPr/>
            <p:nvPr/>
          </p:nvSpPr>
          <p:spPr bwMode="auto">
            <a:xfrm>
              <a:off x="4388408" y="2368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64" name="Rectangle 1463"/>
            <p:cNvSpPr/>
            <p:nvPr/>
          </p:nvSpPr>
          <p:spPr bwMode="auto">
            <a:xfrm>
              <a:off x="4388408" y="2444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65" name="Rectangle 1464"/>
            <p:cNvSpPr/>
            <p:nvPr/>
          </p:nvSpPr>
          <p:spPr bwMode="auto">
            <a:xfrm>
              <a:off x="4388408" y="2520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66" name="Rectangle 1465"/>
            <p:cNvSpPr/>
            <p:nvPr/>
          </p:nvSpPr>
          <p:spPr bwMode="auto">
            <a:xfrm>
              <a:off x="4388408" y="2596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67" name="Rectangle 1466"/>
            <p:cNvSpPr/>
            <p:nvPr/>
          </p:nvSpPr>
          <p:spPr bwMode="auto">
            <a:xfrm>
              <a:off x="4388408" y="2672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68" name="Rectangle 1467"/>
            <p:cNvSpPr/>
            <p:nvPr/>
          </p:nvSpPr>
          <p:spPr bwMode="auto">
            <a:xfrm>
              <a:off x="4388408" y="2749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69" name="Rectangle 1468"/>
            <p:cNvSpPr/>
            <p:nvPr/>
          </p:nvSpPr>
          <p:spPr bwMode="auto">
            <a:xfrm>
              <a:off x="4388408" y="2825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70" name="Rectangle 1469"/>
            <p:cNvSpPr/>
            <p:nvPr/>
          </p:nvSpPr>
          <p:spPr bwMode="auto">
            <a:xfrm>
              <a:off x="4464608" y="1225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71" name="Rectangle 1470"/>
            <p:cNvSpPr/>
            <p:nvPr/>
          </p:nvSpPr>
          <p:spPr bwMode="auto">
            <a:xfrm>
              <a:off x="4464608" y="1301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72" name="Rectangle 1471"/>
            <p:cNvSpPr/>
            <p:nvPr/>
          </p:nvSpPr>
          <p:spPr bwMode="auto">
            <a:xfrm>
              <a:off x="4464608" y="1377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73" name="Rectangle 1472"/>
            <p:cNvSpPr/>
            <p:nvPr/>
          </p:nvSpPr>
          <p:spPr bwMode="auto">
            <a:xfrm>
              <a:off x="4464608" y="1453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74" name="Rectangle 1473"/>
            <p:cNvSpPr/>
            <p:nvPr/>
          </p:nvSpPr>
          <p:spPr bwMode="auto">
            <a:xfrm>
              <a:off x="4464608" y="1529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75" name="Rectangle 1474"/>
            <p:cNvSpPr/>
            <p:nvPr/>
          </p:nvSpPr>
          <p:spPr bwMode="auto">
            <a:xfrm>
              <a:off x="4464608" y="1606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76" name="Rectangle 1475"/>
            <p:cNvSpPr/>
            <p:nvPr/>
          </p:nvSpPr>
          <p:spPr bwMode="auto">
            <a:xfrm>
              <a:off x="4464608" y="1682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77" name="Rectangle 1476"/>
            <p:cNvSpPr/>
            <p:nvPr/>
          </p:nvSpPr>
          <p:spPr bwMode="auto">
            <a:xfrm>
              <a:off x="4464608" y="1758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78" name="Rectangle 1477"/>
            <p:cNvSpPr/>
            <p:nvPr/>
          </p:nvSpPr>
          <p:spPr bwMode="auto">
            <a:xfrm>
              <a:off x="4464608" y="1834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79" name="Rectangle 1478"/>
            <p:cNvSpPr/>
            <p:nvPr/>
          </p:nvSpPr>
          <p:spPr bwMode="auto">
            <a:xfrm>
              <a:off x="4464608" y="1910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80" name="Rectangle 1479"/>
            <p:cNvSpPr/>
            <p:nvPr/>
          </p:nvSpPr>
          <p:spPr bwMode="auto">
            <a:xfrm>
              <a:off x="4464608" y="1987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81" name="Rectangle 1480"/>
            <p:cNvSpPr/>
            <p:nvPr/>
          </p:nvSpPr>
          <p:spPr bwMode="auto">
            <a:xfrm>
              <a:off x="4464608" y="2063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82" name="Rectangle 1481"/>
            <p:cNvSpPr/>
            <p:nvPr/>
          </p:nvSpPr>
          <p:spPr bwMode="auto">
            <a:xfrm>
              <a:off x="4464608" y="2139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83" name="Rectangle 1482"/>
            <p:cNvSpPr/>
            <p:nvPr/>
          </p:nvSpPr>
          <p:spPr bwMode="auto">
            <a:xfrm>
              <a:off x="4464608" y="2215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84" name="Rectangle 1483"/>
            <p:cNvSpPr/>
            <p:nvPr/>
          </p:nvSpPr>
          <p:spPr bwMode="auto">
            <a:xfrm>
              <a:off x="4464608" y="2291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85" name="Rectangle 1484"/>
            <p:cNvSpPr/>
            <p:nvPr/>
          </p:nvSpPr>
          <p:spPr bwMode="auto">
            <a:xfrm>
              <a:off x="4464608" y="2368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86" name="Rectangle 1485"/>
            <p:cNvSpPr/>
            <p:nvPr/>
          </p:nvSpPr>
          <p:spPr bwMode="auto">
            <a:xfrm>
              <a:off x="4464608" y="2444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87" name="Rectangle 1486"/>
            <p:cNvSpPr/>
            <p:nvPr/>
          </p:nvSpPr>
          <p:spPr bwMode="auto">
            <a:xfrm>
              <a:off x="4464608" y="2520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88" name="Rectangle 1487"/>
            <p:cNvSpPr/>
            <p:nvPr/>
          </p:nvSpPr>
          <p:spPr bwMode="auto">
            <a:xfrm>
              <a:off x="4464608" y="2596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89" name="Rectangle 1488"/>
            <p:cNvSpPr/>
            <p:nvPr/>
          </p:nvSpPr>
          <p:spPr bwMode="auto">
            <a:xfrm>
              <a:off x="4464608" y="2672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90" name="Rectangle 1489"/>
            <p:cNvSpPr/>
            <p:nvPr/>
          </p:nvSpPr>
          <p:spPr bwMode="auto">
            <a:xfrm>
              <a:off x="4464608" y="2749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91" name="Rectangle 1490"/>
            <p:cNvSpPr/>
            <p:nvPr/>
          </p:nvSpPr>
          <p:spPr bwMode="auto">
            <a:xfrm>
              <a:off x="4464608" y="2825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92" name="Rectangle 1491"/>
            <p:cNvSpPr/>
            <p:nvPr/>
          </p:nvSpPr>
          <p:spPr bwMode="auto">
            <a:xfrm>
              <a:off x="4540809" y="1225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93" name="Rectangle 1492"/>
            <p:cNvSpPr/>
            <p:nvPr/>
          </p:nvSpPr>
          <p:spPr bwMode="auto">
            <a:xfrm>
              <a:off x="4540809" y="1301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94" name="Rectangle 1493"/>
            <p:cNvSpPr/>
            <p:nvPr/>
          </p:nvSpPr>
          <p:spPr bwMode="auto">
            <a:xfrm>
              <a:off x="4540809" y="1377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95" name="Rectangle 1494"/>
            <p:cNvSpPr/>
            <p:nvPr/>
          </p:nvSpPr>
          <p:spPr bwMode="auto">
            <a:xfrm>
              <a:off x="4540809" y="1453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96" name="Rectangle 1495"/>
            <p:cNvSpPr/>
            <p:nvPr/>
          </p:nvSpPr>
          <p:spPr bwMode="auto">
            <a:xfrm>
              <a:off x="4540809" y="1529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97" name="Rectangle 1496"/>
            <p:cNvSpPr/>
            <p:nvPr/>
          </p:nvSpPr>
          <p:spPr bwMode="auto">
            <a:xfrm>
              <a:off x="4540809" y="1606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98" name="Rectangle 1497"/>
            <p:cNvSpPr/>
            <p:nvPr/>
          </p:nvSpPr>
          <p:spPr bwMode="auto">
            <a:xfrm>
              <a:off x="4540809" y="1682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99" name="Rectangle 1498"/>
            <p:cNvSpPr/>
            <p:nvPr/>
          </p:nvSpPr>
          <p:spPr bwMode="auto">
            <a:xfrm>
              <a:off x="4540809" y="1758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00" name="Rectangle 1499"/>
            <p:cNvSpPr/>
            <p:nvPr/>
          </p:nvSpPr>
          <p:spPr bwMode="auto">
            <a:xfrm>
              <a:off x="4540809" y="1834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01" name="Rectangle 1500"/>
            <p:cNvSpPr/>
            <p:nvPr/>
          </p:nvSpPr>
          <p:spPr bwMode="auto">
            <a:xfrm>
              <a:off x="4540809" y="1910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02" name="Rectangle 1501"/>
            <p:cNvSpPr/>
            <p:nvPr/>
          </p:nvSpPr>
          <p:spPr bwMode="auto">
            <a:xfrm>
              <a:off x="4540809" y="1987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03" name="Rectangle 1502"/>
            <p:cNvSpPr/>
            <p:nvPr/>
          </p:nvSpPr>
          <p:spPr bwMode="auto">
            <a:xfrm>
              <a:off x="4540809" y="2063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04" name="Rectangle 1503"/>
            <p:cNvSpPr/>
            <p:nvPr/>
          </p:nvSpPr>
          <p:spPr bwMode="auto">
            <a:xfrm>
              <a:off x="4540809" y="2139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05" name="Rectangle 1504"/>
            <p:cNvSpPr/>
            <p:nvPr/>
          </p:nvSpPr>
          <p:spPr bwMode="auto">
            <a:xfrm>
              <a:off x="4540809" y="2215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06" name="Rectangle 1505"/>
            <p:cNvSpPr/>
            <p:nvPr/>
          </p:nvSpPr>
          <p:spPr bwMode="auto">
            <a:xfrm>
              <a:off x="4540809" y="2291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07" name="Rectangle 1506"/>
            <p:cNvSpPr/>
            <p:nvPr/>
          </p:nvSpPr>
          <p:spPr bwMode="auto">
            <a:xfrm>
              <a:off x="4540809" y="2368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08" name="Rectangle 1507"/>
            <p:cNvSpPr/>
            <p:nvPr/>
          </p:nvSpPr>
          <p:spPr bwMode="auto">
            <a:xfrm>
              <a:off x="4540809" y="2444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09" name="Rectangle 1508"/>
            <p:cNvSpPr/>
            <p:nvPr/>
          </p:nvSpPr>
          <p:spPr bwMode="auto">
            <a:xfrm>
              <a:off x="4540809" y="2520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10" name="Rectangle 1509"/>
            <p:cNvSpPr/>
            <p:nvPr/>
          </p:nvSpPr>
          <p:spPr bwMode="auto">
            <a:xfrm>
              <a:off x="4540809" y="2596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11" name="Rectangle 1510"/>
            <p:cNvSpPr/>
            <p:nvPr/>
          </p:nvSpPr>
          <p:spPr bwMode="auto">
            <a:xfrm>
              <a:off x="4540809" y="2672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12" name="Rectangle 1511"/>
            <p:cNvSpPr/>
            <p:nvPr/>
          </p:nvSpPr>
          <p:spPr bwMode="auto">
            <a:xfrm>
              <a:off x="4540809" y="2749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13" name="Rectangle 1512"/>
            <p:cNvSpPr/>
            <p:nvPr/>
          </p:nvSpPr>
          <p:spPr bwMode="auto">
            <a:xfrm>
              <a:off x="4540809" y="2825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14" name="Rectangle 1513"/>
            <p:cNvSpPr/>
            <p:nvPr/>
          </p:nvSpPr>
          <p:spPr bwMode="auto">
            <a:xfrm>
              <a:off x="4617008" y="1225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15" name="Rectangle 1514"/>
            <p:cNvSpPr/>
            <p:nvPr/>
          </p:nvSpPr>
          <p:spPr bwMode="auto">
            <a:xfrm>
              <a:off x="4617008" y="1301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16" name="Rectangle 1515"/>
            <p:cNvSpPr/>
            <p:nvPr/>
          </p:nvSpPr>
          <p:spPr bwMode="auto">
            <a:xfrm>
              <a:off x="4617008" y="1377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17" name="Rectangle 1516"/>
            <p:cNvSpPr/>
            <p:nvPr/>
          </p:nvSpPr>
          <p:spPr bwMode="auto">
            <a:xfrm>
              <a:off x="4617008" y="1453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18" name="Rectangle 1517"/>
            <p:cNvSpPr/>
            <p:nvPr/>
          </p:nvSpPr>
          <p:spPr bwMode="auto">
            <a:xfrm>
              <a:off x="4617008" y="1529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19" name="Rectangle 1518"/>
            <p:cNvSpPr/>
            <p:nvPr/>
          </p:nvSpPr>
          <p:spPr bwMode="auto">
            <a:xfrm>
              <a:off x="4617008" y="1606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20" name="Rectangle 1519"/>
            <p:cNvSpPr/>
            <p:nvPr/>
          </p:nvSpPr>
          <p:spPr bwMode="auto">
            <a:xfrm>
              <a:off x="4617008" y="1682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21" name="Rectangle 1520"/>
            <p:cNvSpPr/>
            <p:nvPr/>
          </p:nvSpPr>
          <p:spPr bwMode="auto">
            <a:xfrm>
              <a:off x="4617008" y="1758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22" name="Rectangle 1521"/>
            <p:cNvSpPr/>
            <p:nvPr/>
          </p:nvSpPr>
          <p:spPr bwMode="auto">
            <a:xfrm>
              <a:off x="4617008" y="1834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23" name="Rectangle 1522"/>
            <p:cNvSpPr/>
            <p:nvPr/>
          </p:nvSpPr>
          <p:spPr bwMode="auto">
            <a:xfrm>
              <a:off x="4617008" y="1910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24" name="Rectangle 1523"/>
            <p:cNvSpPr/>
            <p:nvPr/>
          </p:nvSpPr>
          <p:spPr bwMode="auto">
            <a:xfrm>
              <a:off x="4617008" y="1987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25" name="Rectangle 1524"/>
            <p:cNvSpPr/>
            <p:nvPr/>
          </p:nvSpPr>
          <p:spPr bwMode="auto">
            <a:xfrm>
              <a:off x="4617008" y="2063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26" name="Rectangle 1525"/>
            <p:cNvSpPr/>
            <p:nvPr/>
          </p:nvSpPr>
          <p:spPr bwMode="auto">
            <a:xfrm>
              <a:off x="4617008" y="2139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27" name="Rectangle 1526"/>
            <p:cNvSpPr/>
            <p:nvPr/>
          </p:nvSpPr>
          <p:spPr bwMode="auto">
            <a:xfrm>
              <a:off x="4617008" y="2215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28" name="Rectangle 1527"/>
            <p:cNvSpPr/>
            <p:nvPr/>
          </p:nvSpPr>
          <p:spPr bwMode="auto">
            <a:xfrm>
              <a:off x="4617008" y="2291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29" name="Rectangle 1528"/>
            <p:cNvSpPr/>
            <p:nvPr/>
          </p:nvSpPr>
          <p:spPr bwMode="auto">
            <a:xfrm>
              <a:off x="4617008" y="2368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30" name="Rectangle 1529"/>
            <p:cNvSpPr/>
            <p:nvPr/>
          </p:nvSpPr>
          <p:spPr bwMode="auto">
            <a:xfrm>
              <a:off x="4617008" y="2444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31" name="Rectangle 1530"/>
            <p:cNvSpPr/>
            <p:nvPr/>
          </p:nvSpPr>
          <p:spPr bwMode="auto">
            <a:xfrm>
              <a:off x="4617008" y="2520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32" name="Rectangle 1531"/>
            <p:cNvSpPr/>
            <p:nvPr/>
          </p:nvSpPr>
          <p:spPr bwMode="auto">
            <a:xfrm>
              <a:off x="4617008" y="2596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33" name="Rectangle 1532"/>
            <p:cNvSpPr/>
            <p:nvPr/>
          </p:nvSpPr>
          <p:spPr bwMode="auto">
            <a:xfrm>
              <a:off x="4617008" y="2672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34" name="Rectangle 1533"/>
            <p:cNvSpPr/>
            <p:nvPr/>
          </p:nvSpPr>
          <p:spPr bwMode="auto">
            <a:xfrm>
              <a:off x="4617008" y="2749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35" name="Rectangle 1534"/>
            <p:cNvSpPr/>
            <p:nvPr/>
          </p:nvSpPr>
          <p:spPr bwMode="auto">
            <a:xfrm>
              <a:off x="4617008" y="2825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36" name="Rectangle 1535"/>
            <p:cNvSpPr/>
            <p:nvPr/>
          </p:nvSpPr>
          <p:spPr bwMode="auto">
            <a:xfrm>
              <a:off x="4693209" y="1225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37" name="Rectangle 1536"/>
            <p:cNvSpPr/>
            <p:nvPr/>
          </p:nvSpPr>
          <p:spPr bwMode="auto">
            <a:xfrm>
              <a:off x="4693209" y="1301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38" name="Rectangle 1537"/>
            <p:cNvSpPr/>
            <p:nvPr/>
          </p:nvSpPr>
          <p:spPr bwMode="auto">
            <a:xfrm>
              <a:off x="4693209" y="1377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39" name="Rectangle 1538"/>
            <p:cNvSpPr/>
            <p:nvPr/>
          </p:nvSpPr>
          <p:spPr bwMode="auto">
            <a:xfrm>
              <a:off x="4693209" y="1453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40" name="Rectangle 1539"/>
            <p:cNvSpPr/>
            <p:nvPr/>
          </p:nvSpPr>
          <p:spPr bwMode="auto">
            <a:xfrm>
              <a:off x="4693209" y="1529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41" name="Rectangle 1540"/>
            <p:cNvSpPr/>
            <p:nvPr/>
          </p:nvSpPr>
          <p:spPr bwMode="auto">
            <a:xfrm>
              <a:off x="4693209" y="1606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42" name="Rectangle 1541"/>
            <p:cNvSpPr/>
            <p:nvPr/>
          </p:nvSpPr>
          <p:spPr bwMode="auto">
            <a:xfrm>
              <a:off x="4693209" y="1682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43" name="Rectangle 1542"/>
            <p:cNvSpPr/>
            <p:nvPr/>
          </p:nvSpPr>
          <p:spPr bwMode="auto">
            <a:xfrm>
              <a:off x="4693209" y="1758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44" name="Rectangle 1543"/>
            <p:cNvSpPr/>
            <p:nvPr/>
          </p:nvSpPr>
          <p:spPr bwMode="auto">
            <a:xfrm>
              <a:off x="4693209" y="1834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45" name="Rectangle 1544"/>
            <p:cNvSpPr/>
            <p:nvPr/>
          </p:nvSpPr>
          <p:spPr bwMode="auto">
            <a:xfrm>
              <a:off x="4693209" y="1910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46" name="Rectangle 1545"/>
            <p:cNvSpPr/>
            <p:nvPr/>
          </p:nvSpPr>
          <p:spPr bwMode="auto">
            <a:xfrm>
              <a:off x="4693209" y="1987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47" name="Rectangle 1546"/>
            <p:cNvSpPr/>
            <p:nvPr/>
          </p:nvSpPr>
          <p:spPr bwMode="auto">
            <a:xfrm>
              <a:off x="4693209" y="2063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48" name="Rectangle 1547"/>
            <p:cNvSpPr/>
            <p:nvPr/>
          </p:nvSpPr>
          <p:spPr bwMode="auto">
            <a:xfrm>
              <a:off x="4693209" y="2139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49" name="Rectangle 1548"/>
            <p:cNvSpPr/>
            <p:nvPr/>
          </p:nvSpPr>
          <p:spPr bwMode="auto">
            <a:xfrm>
              <a:off x="4693209" y="2215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50" name="Rectangle 1549"/>
            <p:cNvSpPr/>
            <p:nvPr/>
          </p:nvSpPr>
          <p:spPr bwMode="auto">
            <a:xfrm>
              <a:off x="4693209" y="2291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51" name="Rectangle 1550"/>
            <p:cNvSpPr/>
            <p:nvPr/>
          </p:nvSpPr>
          <p:spPr bwMode="auto">
            <a:xfrm>
              <a:off x="4693209" y="2368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52" name="Rectangle 1551"/>
            <p:cNvSpPr/>
            <p:nvPr/>
          </p:nvSpPr>
          <p:spPr bwMode="auto">
            <a:xfrm>
              <a:off x="4693209" y="2444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53" name="Rectangle 1552"/>
            <p:cNvSpPr/>
            <p:nvPr/>
          </p:nvSpPr>
          <p:spPr bwMode="auto">
            <a:xfrm>
              <a:off x="4693209" y="2520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54" name="Rectangle 1553"/>
            <p:cNvSpPr/>
            <p:nvPr/>
          </p:nvSpPr>
          <p:spPr bwMode="auto">
            <a:xfrm>
              <a:off x="4693209" y="2596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55" name="Rectangle 1554"/>
            <p:cNvSpPr/>
            <p:nvPr/>
          </p:nvSpPr>
          <p:spPr bwMode="auto">
            <a:xfrm>
              <a:off x="4693209" y="2672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56" name="Rectangle 1555"/>
            <p:cNvSpPr/>
            <p:nvPr/>
          </p:nvSpPr>
          <p:spPr bwMode="auto">
            <a:xfrm>
              <a:off x="4693209" y="2749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57" name="Rectangle 1556"/>
            <p:cNvSpPr/>
            <p:nvPr/>
          </p:nvSpPr>
          <p:spPr bwMode="auto">
            <a:xfrm>
              <a:off x="4693209" y="2825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58" name="Rectangle 1557"/>
            <p:cNvSpPr/>
            <p:nvPr/>
          </p:nvSpPr>
          <p:spPr bwMode="auto">
            <a:xfrm>
              <a:off x="4769408" y="1225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59" name="Rectangle 1558"/>
            <p:cNvSpPr/>
            <p:nvPr/>
          </p:nvSpPr>
          <p:spPr bwMode="auto">
            <a:xfrm>
              <a:off x="4769408" y="1301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60" name="Rectangle 1559"/>
            <p:cNvSpPr/>
            <p:nvPr/>
          </p:nvSpPr>
          <p:spPr bwMode="auto">
            <a:xfrm>
              <a:off x="4769408" y="1377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61" name="Rectangle 1560"/>
            <p:cNvSpPr/>
            <p:nvPr/>
          </p:nvSpPr>
          <p:spPr bwMode="auto">
            <a:xfrm>
              <a:off x="4769408" y="1453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62" name="Rectangle 1561"/>
            <p:cNvSpPr/>
            <p:nvPr/>
          </p:nvSpPr>
          <p:spPr bwMode="auto">
            <a:xfrm>
              <a:off x="4769408" y="1529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63" name="Rectangle 1562"/>
            <p:cNvSpPr/>
            <p:nvPr/>
          </p:nvSpPr>
          <p:spPr bwMode="auto">
            <a:xfrm>
              <a:off x="4769408" y="1606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64" name="Rectangle 1563"/>
            <p:cNvSpPr/>
            <p:nvPr/>
          </p:nvSpPr>
          <p:spPr bwMode="auto">
            <a:xfrm>
              <a:off x="4769408" y="1682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65" name="Rectangle 1564"/>
            <p:cNvSpPr/>
            <p:nvPr/>
          </p:nvSpPr>
          <p:spPr bwMode="auto">
            <a:xfrm>
              <a:off x="4769408" y="1758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66" name="Rectangle 1565"/>
            <p:cNvSpPr/>
            <p:nvPr/>
          </p:nvSpPr>
          <p:spPr bwMode="auto">
            <a:xfrm>
              <a:off x="4769408" y="1834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67" name="Rectangle 1566"/>
            <p:cNvSpPr/>
            <p:nvPr/>
          </p:nvSpPr>
          <p:spPr bwMode="auto">
            <a:xfrm>
              <a:off x="4769408" y="1910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68" name="Rectangle 1567"/>
            <p:cNvSpPr/>
            <p:nvPr/>
          </p:nvSpPr>
          <p:spPr bwMode="auto">
            <a:xfrm>
              <a:off x="4769408" y="1987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69" name="Rectangle 1568"/>
            <p:cNvSpPr/>
            <p:nvPr/>
          </p:nvSpPr>
          <p:spPr bwMode="auto">
            <a:xfrm>
              <a:off x="4769408" y="2063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70" name="Rectangle 1569"/>
            <p:cNvSpPr/>
            <p:nvPr/>
          </p:nvSpPr>
          <p:spPr bwMode="auto">
            <a:xfrm>
              <a:off x="4769408" y="2139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71" name="Rectangle 1570"/>
            <p:cNvSpPr/>
            <p:nvPr/>
          </p:nvSpPr>
          <p:spPr bwMode="auto">
            <a:xfrm>
              <a:off x="4769408" y="2215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72" name="Rectangle 1571"/>
            <p:cNvSpPr/>
            <p:nvPr/>
          </p:nvSpPr>
          <p:spPr bwMode="auto">
            <a:xfrm>
              <a:off x="4769408" y="2291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73" name="Rectangle 1572"/>
            <p:cNvSpPr/>
            <p:nvPr/>
          </p:nvSpPr>
          <p:spPr bwMode="auto">
            <a:xfrm>
              <a:off x="4769408" y="2368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74" name="Rectangle 1573"/>
            <p:cNvSpPr/>
            <p:nvPr/>
          </p:nvSpPr>
          <p:spPr bwMode="auto">
            <a:xfrm>
              <a:off x="4769408" y="2444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75" name="Rectangle 1574"/>
            <p:cNvSpPr/>
            <p:nvPr/>
          </p:nvSpPr>
          <p:spPr bwMode="auto">
            <a:xfrm>
              <a:off x="4769408" y="2520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76" name="Rectangle 1575"/>
            <p:cNvSpPr/>
            <p:nvPr/>
          </p:nvSpPr>
          <p:spPr bwMode="auto">
            <a:xfrm>
              <a:off x="4769408" y="2596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77" name="Rectangle 1576"/>
            <p:cNvSpPr/>
            <p:nvPr/>
          </p:nvSpPr>
          <p:spPr bwMode="auto">
            <a:xfrm>
              <a:off x="4769408" y="2672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78" name="Rectangle 1577"/>
            <p:cNvSpPr/>
            <p:nvPr/>
          </p:nvSpPr>
          <p:spPr bwMode="auto">
            <a:xfrm>
              <a:off x="4769408" y="2749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79" name="Rectangle 1578"/>
            <p:cNvSpPr/>
            <p:nvPr/>
          </p:nvSpPr>
          <p:spPr bwMode="auto">
            <a:xfrm>
              <a:off x="4769408" y="2825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80" name="Rectangle 1579"/>
            <p:cNvSpPr/>
            <p:nvPr/>
          </p:nvSpPr>
          <p:spPr bwMode="auto">
            <a:xfrm>
              <a:off x="4845608" y="1225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81" name="Rectangle 1580"/>
            <p:cNvSpPr/>
            <p:nvPr/>
          </p:nvSpPr>
          <p:spPr bwMode="auto">
            <a:xfrm>
              <a:off x="4845608" y="1301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82" name="Rectangle 1581"/>
            <p:cNvSpPr/>
            <p:nvPr/>
          </p:nvSpPr>
          <p:spPr bwMode="auto">
            <a:xfrm>
              <a:off x="4845608" y="1377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83" name="Rectangle 1582"/>
            <p:cNvSpPr/>
            <p:nvPr/>
          </p:nvSpPr>
          <p:spPr bwMode="auto">
            <a:xfrm>
              <a:off x="4845608" y="1453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84" name="Rectangle 1583"/>
            <p:cNvSpPr/>
            <p:nvPr/>
          </p:nvSpPr>
          <p:spPr bwMode="auto">
            <a:xfrm>
              <a:off x="4845608" y="1529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85" name="Rectangle 1584"/>
            <p:cNvSpPr/>
            <p:nvPr/>
          </p:nvSpPr>
          <p:spPr bwMode="auto">
            <a:xfrm>
              <a:off x="4845608" y="1606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86" name="Rectangle 1585"/>
            <p:cNvSpPr/>
            <p:nvPr/>
          </p:nvSpPr>
          <p:spPr bwMode="auto">
            <a:xfrm>
              <a:off x="4845608" y="1682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87" name="Rectangle 1586"/>
            <p:cNvSpPr/>
            <p:nvPr/>
          </p:nvSpPr>
          <p:spPr bwMode="auto">
            <a:xfrm>
              <a:off x="4845608" y="1758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88" name="Rectangle 1587"/>
            <p:cNvSpPr/>
            <p:nvPr/>
          </p:nvSpPr>
          <p:spPr bwMode="auto">
            <a:xfrm>
              <a:off x="4845608" y="1834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89" name="Rectangle 1588"/>
            <p:cNvSpPr/>
            <p:nvPr/>
          </p:nvSpPr>
          <p:spPr bwMode="auto">
            <a:xfrm>
              <a:off x="4845608" y="1910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90" name="Rectangle 1589"/>
            <p:cNvSpPr/>
            <p:nvPr/>
          </p:nvSpPr>
          <p:spPr bwMode="auto">
            <a:xfrm>
              <a:off x="4845608" y="1987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91" name="Rectangle 1590"/>
            <p:cNvSpPr/>
            <p:nvPr/>
          </p:nvSpPr>
          <p:spPr bwMode="auto">
            <a:xfrm>
              <a:off x="4845608" y="2063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92" name="Rectangle 1591"/>
            <p:cNvSpPr/>
            <p:nvPr/>
          </p:nvSpPr>
          <p:spPr bwMode="auto">
            <a:xfrm>
              <a:off x="4845608" y="2139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93" name="Rectangle 1592"/>
            <p:cNvSpPr/>
            <p:nvPr/>
          </p:nvSpPr>
          <p:spPr bwMode="auto">
            <a:xfrm>
              <a:off x="4845608" y="2215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94" name="Rectangle 1593"/>
            <p:cNvSpPr/>
            <p:nvPr/>
          </p:nvSpPr>
          <p:spPr bwMode="auto">
            <a:xfrm>
              <a:off x="4845608" y="2291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95" name="Rectangle 1594"/>
            <p:cNvSpPr/>
            <p:nvPr/>
          </p:nvSpPr>
          <p:spPr bwMode="auto">
            <a:xfrm>
              <a:off x="4845608" y="2368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96" name="Rectangle 1595"/>
            <p:cNvSpPr/>
            <p:nvPr/>
          </p:nvSpPr>
          <p:spPr bwMode="auto">
            <a:xfrm>
              <a:off x="4845608" y="2444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97" name="Rectangle 1596"/>
            <p:cNvSpPr/>
            <p:nvPr/>
          </p:nvSpPr>
          <p:spPr bwMode="auto">
            <a:xfrm>
              <a:off x="4845608" y="2520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98" name="Rectangle 1597"/>
            <p:cNvSpPr/>
            <p:nvPr/>
          </p:nvSpPr>
          <p:spPr bwMode="auto">
            <a:xfrm>
              <a:off x="4845608" y="2596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99" name="Rectangle 1598"/>
            <p:cNvSpPr/>
            <p:nvPr/>
          </p:nvSpPr>
          <p:spPr bwMode="auto">
            <a:xfrm>
              <a:off x="4845608" y="2672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00" name="Rectangle 1599"/>
            <p:cNvSpPr/>
            <p:nvPr/>
          </p:nvSpPr>
          <p:spPr bwMode="auto">
            <a:xfrm>
              <a:off x="4845608" y="2749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01" name="Rectangle 1600"/>
            <p:cNvSpPr/>
            <p:nvPr/>
          </p:nvSpPr>
          <p:spPr bwMode="auto">
            <a:xfrm>
              <a:off x="4845608" y="2825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02" name="Rectangle 1601"/>
            <p:cNvSpPr/>
            <p:nvPr/>
          </p:nvSpPr>
          <p:spPr bwMode="auto">
            <a:xfrm>
              <a:off x="4921808" y="1225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03" name="Rectangle 1602"/>
            <p:cNvSpPr/>
            <p:nvPr/>
          </p:nvSpPr>
          <p:spPr bwMode="auto">
            <a:xfrm>
              <a:off x="4921808" y="1301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04" name="Rectangle 1603"/>
            <p:cNvSpPr/>
            <p:nvPr/>
          </p:nvSpPr>
          <p:spPr bwMode="auto">
            <a:xfrm>
              <a:off x="4921808" y="1377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05" name="Rectangle 1604"/>
            <p:cNvSpPr/>
            <p:nvPr/>
          </p:nvSpPr>
          <p:spPr bwMode="auto">
            <a:xfrm>
              <a:off x="4921808" y="1453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06" name="Rectangle 1605"/>
            <p:cNvSpPr/>
            <p:nvPr/>
          </p:nvSpPr>
          <p:spPr bwMode="auto">
            <a:xfrm>
              <a:off x="4921808" y="1529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07" name="Rectangle 1606"/>
            <p:cNvSpPr/>
            <p:nvPr/>
          </p:nvSpPr>
          <p:spPr bwMode="auto">
            <a:xfrm>
              <a:off x="4921808" y="1606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08" name="Rectangle 1607"/>
            <p:cNvSpPr/>
            <p:nvPr/>
          </p:nvSpPr>
          <p:spPr bwMode="auto">
            <a:xfrm>
              <a:off x="4921808" y="1682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09" name="Rectangle 1608"/>
            <p:cNvSpPr/>
            <p:nvPr/>
          </p:nvSpPr>
          <p:spPr bwMode="auto">
            <a:xfrm>
              <a:off x="4921808" y="1758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10" name="Rectangle 1609"/>
            <p:cNvSpPr/>
            <p:nvPr/>
          </p:nvSpPr>
          <p:spPr bwMode="auto">
            <a:xfrm>
              <a:off x="4921808" y="1834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11" name="Rectangle 1610"/>
            <p:cNvSpPr/>
            <p:nvPr/>
          </p:nvSpPr>
          <p:spPr bwMode="auto">
            <a:xfrm>
              <a:off x="4921808" y="1910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12" name="Rectangle 1611"/>
            <p:cNvSpPr/>
            <p:nvPr/>
          </p:nvSpPr>
          <p:spPr bwMode="auto">
            <a:xfrm>
              <a:off x="4921808" y="1987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13" name="Rectangle 1612"/>
            <p:cNvSpPr/>
            <p:nvPr/>
          </p:nvSpPr>
          <p:spPr bwMode="auto">
            <a:xfrm>
              <a:off x="4921808" y="2063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14" name="Rectangle 1613"/>
            <p:cNvSpPr/>
            <p:nvPr/>
          </p:nvSpPr>
          <p:spPr bwMode="auto">
            <a:xfrm>
              <a:off x="4921808" y="2139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15" name="Rectangle 1614"/>
            <p:cNvSpPr/>
            <p:nvPr/>
          </p:nvSpPr>
          <p:spPr bwMode="auto">
            <a:xfrm>
              <a:off x="4921808" y="2215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16" name="Rectangle 1615"/>
            <p:cNvSpPr/>
            <p:nvPr/>
          </p:nvSpPr>
          <p:spPr bwMode="auto">
            <a:xfrm>
              <a:off x="4921808" y="2291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17" name="Rectangle 1616"/>
            <p:cNvSpPr/>
            <p:nvPr/>
          </p:nvSpPr>
          <p:spPr bwMode="auto">
            <a:xfrm>
              <a:off x="4921808" y="2368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18" name="Rectangle 1617"/>
            <p:cNvSpPr/>
            <p:nvPr/>
          </p:nvSpPr>
          <p:spPr bwMode="auto">
            <a:xfrm>
              <a:off x="4921808" y="2444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19" name="Rectangle 1618"/>
            <p:cNvSpPr/>
            <p:nvPr/>
          </p:nvSpPr>
          <p:spPr bwMode="auto">
            <a:xfrm>
              <a:off x="4921808" y="2520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20" name="Rectangle 1619"/>
            <p:cNvSpPr/>
            <p:nvPr/>
          </p:nvSpPr>
          <p:spPr bwMode="auto">
            <a:xfrm>
              <a:off x="4921808" y="2596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21" name="Rectangle 1620"/>
            <p:cNvSpPr/>
            <p:nvPr/>
          </p:nvSpPr>
          <p:spPr bwMode="auto">
            <a:xfrm>
              <a:off x="4921808" y="2672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22" name="Rectangle 1621"/>
            <p:cNvSpPr/>
            <p:nvPr/>
          </p:nvSpPr>
          <p:spPr bwMode="auto">
            <a:xfrm>
              <a:off x="4921808" y="2749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23" name="Rectangle 1622"/>
            <p:cNvSpPr/>
            <p:nvPr/>
          </p:nvSpPr>
          <p:spPr bwMode="auto">
            <a:xfrm>
              <a:off x="4921808" y="2825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24" name="Rectangle 1623"/>
            <p:cNvSpPr/>
            <p:nvPr/>
          </p:nvSpPr>
          <p:spPr bwMode="auto">
            <a:xfrm>
              <a:off x="4998008" y="1225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25" name="Rectangle 1624"/>
            <p:cNvSpPr/>
            <p:nvPr/>
          </p:nvSpPr>
          <p:spPr bwMode="auto">
            <a:xfrm>
              <a:off x="4998008" y="1301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26" name="Rectangle 1625"/>
            <p:cNvSpPr/>
            <p:nvPr/>
          </p:nvSpPr>
          <p:spPr bwMode="auto">
            <a:xfrm>
              <a:off x="4998008" y="1377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27" name="Rectangle 1626"/>
            <p:cNvSpPr/>
            <p:nvPr/>
          </p:nvSpPr>
          <p:spPr bwMode="auto">
            <a:xfrm>
              <a:off x="4998008" y="1453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28" name="Rectangle 1627"/>
            <p:cNvSpPr/>
            <p:nvPr/>
          </p:nvSpPr>
          <p:spPr bwMode="auto">
            <a:xfrm>
              <a:off x="4998008" y="1529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29" name="Rectangle 1628"/>
            <p:cNvSpPr/>
            <p:nvPr/>
          </p:nvSpPr>
          <p:spPr bwMode="auto">
            <a:xfrm>
              <a:off x="4998008" y="1606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30" name="Rectangle 1629"/>
            <p:cNvSpPr/>
            <p:nvPr/>
          </p:nvSpPr>
          <p:spPr bwMode="auto">
            <a:xfrm>
              <a:off x="4998008" y="1682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31" name="Rectangle 1630"/>
            <p:cNvSpPr/>
            <p:nvPr/>
          </p:nvSpPr>
          <p:spPr bwMode="auto">
            <a:xfrm>
              <a:off x="4998008" y="1758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32" name="Rectangle 1631"/>
            <p:cNvSpPr/>
            <p:nvPr/>
          </p:nvSpPr>
          <p:spPr bwMode="auto">
            <a:xfrm>
              <a:off x="4998008" y="1834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33" name="Rectangle 1632"/>
            <p:cNvSpPr/>
            <p:nvPr/>
          </p:nvSpPr>
          <p:spPr bwMode="auto">
            <a:xfrm>
              <a:off x="4998008" y="1910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34" name="Rectangle 1633"/>
            <p:cNvSpPr/>
            <p:nvPr/>
          </p:nvSpPr>
          <p:spPr bwMode="auto">
            <a:xfrm>
              <a:off x="4998008" y="1987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35" name="Rectangle 1634"/>
            <p:cNvSpPr/>
            <p:nvPr/>
          </p:nvSpPr>
          <p:spPr bwMode="auto">
            <a:xfrm>
              <a:off x="4998008" y="2063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36" name="Rectangle 1635"/>
            <p:cNvSpPr/>
            <p:nvPr/>
          </p:nvSpPr>
          <p:spPr bwMode="auto">
            <a:xfrm>
              <a:off x="4998008" y="2139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37" name="Rectangle 1636"/>
            <p:cNvSpPr/>
            <p:nvPr/>
          </p:nvSpPr>
          <p:spPr bwMode="auto">
            <a:xfrm>
              <a:off x="4998008" y="2215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38" name="Rectangle 1637"/>
            <p:cNvSpPr/>
            <p:nvPr/>
          </p:nvSpPr>
          <p:spPr bwMode="auto">
            <a:xfrm>
              <a:off x="4998008" y="2291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39" name="Rectangle 1638"/>
            <p:cNvSpPr/>
            <p:nvPr/>
          </p:nvSpPr>
          <p:spPr bwMode="auto">
            <a:xfrm>
              <a:off x="4998008" y="2368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40" name="Rectangle 1639"/>
            <p:cNvSpPr/>
            <p:nvPr/>
          </p:nvSpPr>
          <p:spPr bwMode="auto">
            <a:xfrm>
              <a:off x="4998008" y="2444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41" name="Rectangle 1640"/>
            <p:cNvSpPr/>
            <p:nvPr/>
          </p:nvSpPr>
          <p:spPr bwMode="auto">
            <a:xfrm>
              <a:off x="4998008" y="2520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42" name="Rectangle 1641"/>
            <p:cNvSpPr/>
            <p:nvPr/>
          </p:nvSpPr>
          <p:spPr bwMode="auto">
            <a:xfrm>
              <a:off x="4998008" y="2596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43" name="Rectangle 1642"/>
            <p:cNvSpPr/>
            <p:nvPr/>
          </p:nvSpPr>
          <p:spPr bwMode="auto">
            <a:xfrm>
              <a:off x="4998008" y="2672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44" name="Rectangle 1643"/>
            <p:cNvSpPr/>
            <p:nvPr/>
          </p:nvSpPr>
          <p:spPr bwMode="auto">
            <a:xfrm>
              <a:off x="4998008" y="2749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45" name="Rectangle 1644"/>
            <p:cNvSpPr/>
            <p:nvPr/>
          </p:nvSpPr>
          <p:spPr bwMode="auto">
            <a:xfrm>
              <a:off x="4998008" y="2825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46" name="Rectangle 1645"/>
            <p:cNvSpPr/>
            <p:nvPr/>
          </p:nvSpPr>
          <p:spPr bwMode="auto">
            <a:xfrm>
              <a:off x="5074209" y="1225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47" name="Rectangle 1646"/>
            <p:cNvSpPr/>
            <p:nvPr/>
          </p:nvSpPr>
          <p:spPr bwMode="auto">
            <a:xfrm>
              <a:off x="5074209" y="1301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48" name="Rectangle 1647"/>
            <p:cNvSpPr/>
            <p:nvPr/>
          </p:nvSpPr>
          <p:spPr bwMode="auto">
            <a:xfrm>
              <a:off x="5074209" y="1377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49" name="Rectangle 1648"/>
            <p:cNvSpPr/>
            <p:nvPr/>
          </p:nvSpPr>
          <p:spPr bwMode="auto">
            <a:xfrm>
              <a:off x="5074209" y="1453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50" name="Rectangle 1649"/>
            <p:cNvSpPr/>
            <p:nvPr/>
          </p:nvSpPr>
          <p:spPr bwMode="auto">
            <a:xfrm>
              <a:off x="5074209" y="1529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51" name="Rectangle 1650"/>
            <p:cNvSpPr/>
            <p:nvPr/>
          </p:nvSpPr>
          <p:spPr bwMode="auto">
            <a:xfrm>
              <a:off x="5074209" y="1606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52" name="Rectangle 1651"/>
            <p:cNvSpPr/>
            <p:nvPr/>
          </p:nvSpPr>
          <p:spPr bwMode="auto">
            <a:xfrm>
              <a:off x="5074209" y="1682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53" name="Rectangle 1652"/>
            <p:cNvSpPr/>
            <p:nvPr/>
          </p:nvSpPr>
          <p:spPr bwMode="auto">
            <a:xfrm>
              <a:off x="5074209" y="1758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54" name="Rectangle 1653"/>
            <p:cNvSpPr/>
            <p:nvPr/>
          </p:nvSpPr>
          <p:spPr bwMode="auto">
            <a:xfrm>
              <a:off x="5074209" y="1834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55" name="Rectangle 1654"/>
            <p:cNvSpPr/>
            <p:nvPr/>
          </p:nvSpPr>
          <p:spPr bwMode="auto">
            <a:xfrm>
              <a:off x="5074209" y="1910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56" name="Rectangle 1655"/>
            <p:cNvSpPr/>
            <p:nvPr/>
          </p:nvSpPr>
          <p:spPr bwMode="auto">
            <a:xfrm>
              <a:off x="5074209" y="1987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57" name="Rectangle 1656"/>
            <p:cNvSpPr/>
            <p:nvPr/>
          </p:nvSpPr>
          <p:spPr bwMode="auto">
            <a:xfrm>
              <a:off x="5074209" y="2063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58" name="Rectangle 1657"/>
            <p:cNvSpPr/>
            <p:nvPr/>
          </p:nvSpPr>
          <p:spPr bwMode="auto">
            <a:xfrm>
              <a:off x="5074209" y="2139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59" name="Rectangle 1658"/>
            <p:cNvSpPr/>
            <p:nvPr/>
          </p:nvSpPr>
          <p:spPr bwMode="auto">
            <a:xfrm>
              <a:off x="5074209" y="2215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60" name="Rectangle 1659"/>
            <p:cNvSpPr/>
            <p:nvPr/>
          </p:nvSpPr>
          <p:spPr bwMode="auto">
            <a:xfrm>
              <a:off x="5074209" y="2291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61" name="Rectangle 1660"/>
            <p:cNvSpPr/>
            <p:nvPr/>
          </p:nvSpPr>
          <p:spPr bwMode="auto">
            <a:xfrm>
              <a:off x="5074209" y="2368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62" name="Rectangle 1661"/>
            <p:cNvSpPr/>
            <p:nvPr/>
          </p:nvSpPr>
          <p:spPr bwMode="auto">
            <a:xfrm>
              <a:off x="5074209" y="2444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63" name="Rectangle 1662"/>
            <p:cNvSpPr/>
            <p:nvPr/>
          </p:nvSpPr>
          <p:spPr bwMode="auto">
            <a:xfrm>
              <a:off x="5074209" y="2520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64" name="Rectangle 1663"/>
            <p:cNvSpPr/>
            <p:nvPr/>
          </p:nvSpPr>
          <p:spPr bwMode="auto">
            <a:xfrm>
              <a:off x="5074209" y="2596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65" name="Rectangle 1664"/>
            <p:cNvSpPr/>
            <p:nvPr/>
          </p:nvSpPr>
          <p:spPr bwMode="auto">
            <a:xfrm>
              <a:off x="5074209" y="2672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66" name="Rectangle 1665"/>
            <p:cNvSpPr/>
            <p:nvPr/>
          </p:nvSpPr>
          <p:spPr bwMode="auto">
            <a:xfrm>
              <a:off x="5074209" y="2749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67" name="Rectangle 1666"/>
            <p:cNvSpPr/>
            <p:nvPr/>
          </p:nvSpPr>
          <p:spPr bwMode="auto">
            <a:xfrm>
              <a:off x="5074209" y="2825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68" name="Rectangle 1667"/>
            <p:cNvSpPr/>
            <p:nvPr/>
          </p:nvSpPr>
          <p:spPr bwMode="auto">
            <a:xfrm>
              <a:off x="5150408" y="1225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69" name="Rectangle 1668"/>
            <p:cNvSpPr/>
            <p:nvPr/>
          </p:nvSpPr>
          <p:spPr bwMode="auto">
            <a:xfrm>
              <a:off x="5150408" y="1301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70" name="Rectangle 1669"/>
            <p:cNvSpPr/>
            <p:nvPr/>
          </p:nvSpPr>
          <p:spPr bwMode="auto">
            <a:xfrm>
              <a:off x="5150408" y="1377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71" name="Rectangle 1670"/>
            <p:cNvSpPr/>
            <p:nvPr/>
          </p:nvSpPr>
          <p:spPr bwMode="auto">
            <a:xfrm>
              <a:off x="5150408" y="1453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72" name="Rectangle 1671"/>
            <p:cNvSpPr/>
            <p:nvPr/>
          </p:nvSpPr>
          <p:spPr bwMode="auto">
            <a:xfrm>
              <a:off x="5150408" y="1529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73" name="Rectangle 1672"/>
            <p:cNvSpPr/>
            <p:nvPr/>
          </p:nvSpPr>
          <p:spPr bwMode="auto">
            <a:xfrm>
              <a:off x="5150408" y="1606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74" name="Rectangle 1673"/>
            <p:cNvSpPr/>
            <p:nvPr/>
          </p:nvSpPr>
          <p:spPr bwMode="auto">
            <a:xfrm>
              <a:off x="5150408" y="1682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75" name="Rectangle 1674"/>
            <p:cNvSpPr/>
            <p:nvPr/>
          </p:nvSpPr>
          <p:spPr bwMode="auto">
            <a:xfrm>
              <a:off x="5150408" y="1758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76" name="Rectangle 1675"/>
            <p:cNvSpPr/>
            <p:nvPr/>
          </p:nvSpPr>
          <p:spPr bwMode="auto">
            <a:xfrm>
              <a:off x="5150408" y="1834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77" name="Rectangle 1676"/>
            <p:cNvSpPr/>
            <p:nvPr/>
          </p:nvSpPr>
          <p:spPr bwMode="auto">
            <a:xfrm>
              <a:off x="5150408" y="1910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78" name="Rectangle 1677"/>
            <p:cNvSpPr/>
            <p:nvPr/>
          </p:nvSpPr>
          <p:spPr bwMode="auto">
            <a:xfrm>
              <a:off x="5150408" y="1987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79" name="Rectangle 1678"/>
            <p:cNvSpPr/>
            <p:nvPr/>
          </p:nvSpPr>
          <p:spPr bwMode="auto">
            <a:xfrm>
              <a:off x="5150408" y="2063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80" name="Rectangle 1679"/>
            <p:cNvSpPr/>
            <p:nvPr/>
          </p:nvSpPr>
          <p:spPr bwMode="auto">
            <a:xfrm>
              <a:off x="5150408" y="2139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81" name="Rectangle 1680"/>
            <p:cNvSpPr/>
            <p:nvPr/>
          </p:nvSpPr>
          <p:spPr bwMode="auto">
            <a:xfrm>
              <a:off x="5150408" y="2215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82" name="Rectangle 1681"/>
            <p:cNvSpPr/>
            <p:nvPr/>
          </p:nvSpPr>
          <p:spPr bwMode="auto">
            <a:xfrm>
              <a:off x="5150408" y="2291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83" name="Rectangle 1682"/>
            <p:cNvSpPr/>
            <p:nvPr/>
          </p:nvSpPr>
          <p:spPr bwMode="auto">
            <a:xfrm>
              <a:off x="5150408" y="2368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84" name="Rectangle 1683"/>
            <p:cNvSpPr/>
            <p:nvPr/>
          </p:nvSpPr>
          <p:spPr bwMode="auto">
            <a:xfrm>
              <a:off x="5150408" y="2444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85" name="Rectangle 1684"/>
            <p:cNvSpPr/>
            <p:nvPr/>
          </p:nvSpPr>
          <p:spPr bwMode="auto">
            <a:xfrm>
              <a:off x="5150408" y="2520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86" name="Rectangle 1685"/>
            <p:cNvSpPr/>
            <p:nvPr/>
          </p:nvSpPr>
          <p:spPr bwMode="auto">
            <a:xfrm>
              <a:off x="5150408" y="2596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87" name="Rectangle 1686"/>
            <p:cNvSpPr/>
            <p:nvPr/>
          </p:nvSpPr>
          <p:spPr bwMode="auto">
            <a:xfrm>
              <a:off x="5150408" y="2672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88" name="Rectangle 1687"/>
            <p:cNvSpPr/>
            <p:nvPr/>
          </p:nvSpPr>
          <p:spPr bwMode="auto">
            <a:xfrm>
              <a:off x="5150408" y="2749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89" name="Rectangle 1688"/>
            <p:cNvSpPr/>
            <p:nvPr/>
          </p:nvSpPr>
          <p:spPr bwMode="auto">
            <a:xfrm>
              <a:off x="5150408" y="2825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90" name="Rectangle 1689"/>
            <p:cNvSpPr/>
            <p:nvPr/>
          </p:nvSpPr>
          <p:spPr bwMode="auto">
            <a:xfrm>
              <a:off x="5226609" y="1225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91" name="Rectangle 1690"/>
            <p:cNvSpPr/>
            <p:nvPr/>
          </p:nvSpPr>
          <p:spPr bwMode="auto">
            <a:xfrm>
              <a:off x="5226609" y="1301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92" name="Rectangle 1691"/>
            <p:cNvSpPr/>
            <p:nvPr/>
          </p:nvSpPr>
          <p:spPr bwMode="auto">
            <a:xfrm>
              <a:off x="5226609" y="1377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93" name="Rectangle 1692"/>
            <p:cNvSpPr/>
            <p:nvPr/>
          </p:nvSpPr>
          <p:spPr bwMode="auto">
            <a:xfrm>
              <a:off x="5226609" y="1453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94" name="Rectangle 1693"/>
            <p:cNvSpPr/>
            <p:nvPr/>
          </p:nvSpPr>
          <p:spPr bwMode="auto">
            <a:xfrm>
              <a:off x="5226609" y="1529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95" name="Rectangle 1694"/>
            <p:cNvSpPr/>
            <p:nvPr/>
          </p:nvSpPr>
          <p:spPr bwMode="auto">
            <a:xfrm>
              <a:off x="5226609" y="1606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96" name="Rectangle 1695"/>
            <p:cNvSpPr/>
            <p:nvPr/>
          </p:nvSpPr>
          <p:spPr bwMode="auto">
            <a:xfrm>
              <a:off x="5226609" y="1682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97" name="Rectangle 1696"/>
            <p:cNvSpPr/>
            <p:nvPr/>
          </p:nvSpPr>
          <p:spPr bwMode="auto">
            <a:xfrm>
              <a:off x="5226609" y="1758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98" name="Rectangle 1697"/>
            <p:cNvSpPr/>
            <p:nvPr/>
          </p:nvSpPr>
          <p:spPr bwMode="auto">
            <a:xfrm>
              <a:off x="5226609" y="1834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99" name="Rectangle 1698"/>
            <p:cNvSpPr/>
            <p:nvPr/>
          </p:nvSpPr>
          <p:spPr bwMode="auto">
            <a:xfrm>
              <a:off x="5226609" y="1910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00" name="Rectangle 1699"/>
            <p:cNvSpPr/>
            <p:nvPr/>
          </p:nvSpPr>
          <p:spPr bwMode="auto">
            <a:xfrm>
              <a:off x="5226609" y="1987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01" name="Rectangle 1700"/>
            <p:cNvSpPr/>
            <p:nvPr/>
          </p:nvSpPr>
          <p:spPr bwMode="auto">
            <a:xfrm>
              <a:off x="5226609" y="2063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02" name="Rectangle 1701"/>
            <p:cNvSpPr/>
            <p:nvPr/>
          </p:nvSpPr>
          <p:spPr bwMode="auto">
            <a:xfrm>
              <a:off x="5226609" y="2139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03" name="Rectangle 1702"/>
            <p:cNvSpPr/>
            <p:nvPr/>
          </p:nvSpPr>
          <p:spPr bwMode="auto">
            <a:xfrm>
              <a:off x="5226609" y="2215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04" name="Rectangle 1703"/>
            <p:cNvSpPr/>
            <p:nvPr/>
          </p:nvSpPr>
          <p:spPr bwMode="auto">
            <a:xfrm>
              <a:off x="5226609" y="2291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05" name="Rectangle 1704"/>
            <p:cNvSpPr/>
            <p:nvPr/>
          </p:nvSpPr>
          <p:spPr bwMode="auto">
            <a:xfrm>
              <a:off x="5226609" y="2368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06" name="Rectangle 1705"/>
            <p:cNvSpPr/>
            <p:nvPr/>
          </p:nvSpPr>
          <p:spPr bwMode="auto">
            <a:xfrm>
              <a:off x="5226609" y="2444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07" name="Rectangle 1706"/>
            <p:cNvSpPr/>
            <p:nvPr/>
          </p:nvSpPr>
          <p:spPr bwMode="auto">
            <a:xfrm>
              <a:off x="5226609" y="2520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08" name="Rectangle 1707"/>
            <p:cNvSpPr/>
            <p:nvPr/>
          </p:nvSpPr>
          <p:spPr bwMode="auto">
            <a:xfrm>
              <a:off x="5226609" y="2596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09" name="Rectangle 1708"/>
            <p:cNvSpPr/>
            <p:nvPr/>
          </p:nvSpPr>
          <p:spPr bwMode="auto">
            <a:xfrm>
              <a:off x="5226609" y="2672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10" name="Rectangle 1709"/>
            <p:cNvSpPr/>
            <p:nvPr/>
          </p:nvSpPr>
          <p:spPr bwMode="auto">
            <a:xfrm>
              <a:off x="5226609" y="2749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11" name="Rectangle 1710"/>
            <p:cNvSpPr/>
            <p:nvPr/>
          </p:nvSpPr>
          <p:spPr bwMode="auto">
            <a:xfrm>
              <a:off x="5226609" y="2825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12" name="Rectangle 1711"/>
            <p:cNvSpPr/>
            <p:nvPr/>
          </p:nvSpPr>
          <p:spPr bwMode="auto">
            <a:xfrm>
              <a:off x="5302808" y="1225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13" name="Rectangle 1712"/>
            <p:cNvSpPr/>
            <p:nvPr/>
          </p:nvSpPr>
          <p:spPr bwMode="auto">
            <a:xfrm>
              <a:off x="5302808" y="1301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14" name="Rectangle 1713"/>
            <p:cNvSpPr/>
            <p:nvPr/>
          </p:nvSpPr>
          <p:spPr bwMode="auto">
            <a:xfrm>
              <a:off x="5302808" y="1377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15" name="Rectangle 1714"/>
            <p:cNvSpPr/>
            <p:nvPr/>
          </p:nvSpPr>
          <p:spPr bwMode="auto">
            <a:xfrm>
              <a:off x="5302808" y="1453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16" name="Rectangle 1715"/>
            <p:cNvSpPr/>
            <p:nvPr/>
          </p:nvSpPr>
          <p:spPr bwMode="auto">
            <a:xfrm>
              <a:off x="5302808" y="1529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17" name="Rectangle 1716"/>
            <p:cNvSpPr/>
            <p:nvPr/>
          </p:nvSpPr>
          <p:spPr bwMode="auto">
            <a:xfrm>
              <a:off x="5302808" y="1606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18" name="Rectangle 1717"/>
            <p:cNvSpPr/>
            <p:nvPr/>
          </p:nvSpPr>
          <p:spPr bwMode="auto">
            <a:xfrm>
              <a:off x="5302808" y="1682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19" name="Rectangle 1718"/>
            <p:cNvSpPr/>
            <p:nvPr/>
          </p:nvSpPr>
          <p:spPr bwMode="auto">
            <a:xfrm>
              <a:off x="5302808" y="1758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20" name="Rectangle 1719"/>
            <p:cNvSpPr/>
            <p:nvPr/>
          </p:nvSpPr>
          <p:spPr bwMode="auto">
            <a:xfrm>
              <a:off x="5302808" y="1834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21" name="Rectangle 1720"/>
            <p:cNvSpPr/>
            <p:nvPr/>
          </p:nvSpPr>
          <p:spPr bwMode="auto">
            <a:xfrm>
              <a:off x="5302808" y="1910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22" name="Rectangle 1721"/>
            <p:cNvSpPr/>
            <p:nvPr/>
          </p:nvSpPr>
          <p:spPr bwMode="auto">
            <a:xfrm>
              <a:off x="5302808" y="1987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23" name="Rectangle 1722"/>
            <p:cNvSpPr/>
            <p:nvPr/>
          </p:nvSpPr>
          <p:spPr bwMode="auto">
            <a:xfrm>
              <a:off x="5302808" y="2063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24" name="Rectangle 1723"/>
            <p:cNvSpPr/>
            <p:nvPr/>
          </p:nvSpPr>
          <p:spPr bwMode="auto">
            <a:xfrm>
              <a:off x="5302808" y="2139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25" name="Rectangle 1724"/>
            <p:cNvSpPr/>
            <p:nvPr/>
          </p:nvSpPr>
          <p:spPr bwMode="auto">
            <a:xfrm>
              <a:off x="5302808" y="2215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26" name="Rectangle 1725"/>
            <p:cNvSpPr/>
            <p:nvPr/>
          </p:nvSpPr>
          <p:spPr bwMode="auto">
            <a:xfrm>
              <a:off x="5302808" y="2291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27" name="Rectangle 1726"/>
            <p:cNvSpPr/>
            <p:nvPr/>
          </p:nvSpPr>
          <p:spPr bwMode="auto">
            <a:xfrm>
              <a:off x="5302808" y="2368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28" name="Rectangle 1727"/>
            <p:cNvSpPr/>
            <p:nvPr/>
          </p:nvSpPr>
          <p:spPr bwMode="auto">
            <a:xfrm>
              <a:off x="5302808" y="2444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29" name="Rectangle 1728"/>
            <p:cNvSpPr/>
            <p:nvPr/>
          </p:nvSpPr>
          <p:spPr bwMode="auto">
            <a:xfrm>
              <a:off x="5302808" y="2520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30" name="Rectangle 1729"/>
            <p:cNvSpPr/>
            <p:nvPr/>
          </p:nvSpPr>
          <p:spPr bwMode="auto">
            <a:xfrm>
              <a:off x="5302808" y="2596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31" name="Rectangle 1730"/>
            <p:cNvSpPr/>
            <p:nvPr/>
          </p:nvSpPr>
          <p:spPr bwMode="auto">
            <a:xfrm>
              <a:off x="5302808" y="2672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32" name="Rectangle 1731"/>
            <p:cNvSpPr/>
            <p:nvPr/>
          </p:nvSpPr>
          <p:spPr bwMode="auto">
            <a:xfrm>
              <a:off x="5302808" y="2749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33" name="Rectangle 1732"/>
            <p:cNvSpPr/>
            <p:nvPr/>
          </p:nvSpPr>
          <p:spPr bwMode="auto">
            <a:xfrm>
              <a:off x="5302808" y="2825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34" name="Rectangle 1733"/>
            <p:cNvSpPr/>
            <p:nvPr/>
          </p:nvSpPr>
          <p:spPr bwMode="auto">
            <a:xfrm>
              <a:off x="5379008" y="1225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35" name="Rectangle 1734"/>
            <p:cNvSpPr/>
            <p:nvPr/>
          </p:nvSpPr>
          <p:spPr bwMode="auto">
            <a:xfrm>
              <a:off x="5379008" y="1301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36" name="Rectangle 1735"/>
            <p:cNvSpPr/>
            <p:nvPr/>
          </p:nvSpPr>
          <p:spPr bwMode="auto">
            <a:xfrm>
              <a:off x="5379008" y="1377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37" name="Rectangle 1736"/>
            <p:cNvSpPr/>
            <p:nvPr/>
          </p:nvSpPr>
          <p:spPr bwMode="auto">
            <a:xfrm>
              <a:off x="5379008" y="1453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38" name="Rectangle 1737"/>
            <p:cNvSpPr/>
            <p:nvPr/>
          </p:nvSpPr>
          <p:spPr bwMode="auto">
            <a:xfrm>
              <a:off x="5379008" y="1529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39" name="Rectangle 1738"/>
            <p:cNvSpPr/>
            <p:nvPr/>
          </p:nvSpPr>
          <p:spPr bwMode="auto">
            <a:xfrm>
              <a:off x="5379008" y="1606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40" name="Rectangle 1739"/>
            <p:cNvSpPr/>
            <p:nvPr/>
          </p:nvSpPr>
          <p:spPr bwMode="auto">
            <a:xfrm>
              <a:off x="5379008" y="1682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41" name="Rectangle 1740"/>
            <p:cNvSpPr/>
            <p:nvPr/>
          </p:nvSpPr>
          <p:spPr bwMode="auto">
            <a:xfrm>
              <a:off x="5379008" y="1758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42" name="Rectangle 1741"/>
            <p:cNvSpPr/>
            <p:nvPr/>
          </p:nvSpPr>
          <p:spPr bwMode="auto">
            <a:xfrm>
              <a:off x="5379008" y="1834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43" name="Rectangle 1742"/>
            <p:cNvSpPr/>
            <p:nvPr/>
          </p:nvSpPr>
          <p:spPr bwMode="auto">
            <a:xfrm>
              <a:off x="5379008" y="1910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44" name="Rectangle 1743"/>
            <p:cNvSpPr/>
            <p:nvPr/>
          </p:nvSpPr>
          <p:spPr bwMode="auto">
            <a:xfrm>
              <a:off x="5379008" y="1987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45" name="Rectangle 1744"/>
            <p:cNvSpPr/>
            <p:nvPr/>
          </p:nvSpPr>
          <p:spPr bwMode="auto">
            <a:xfrm>
              <a:off x="5379008" y="2063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46" name="Rectangle 1745"/>
            <p:cNvSpPr/>
            <p:nvPr/>
          </p:nvSpPr>
          <p:spPr bwMode="auto">
            <a:xfrm>
              <a:off x="5379008" y="2139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47" name="Rectangle 1746"/>
            <p:cNvSpPr/>
            <p:nvPr/>
          </p:nvSpPr>
          <p:spPr bwMode="auto">
            <a:xfrm>
              <a:off x="5379008" y="2215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48" name="Rectangle 1747"/>
            <p:cNvSpPr/>
            <p:nvPr/>
          </p:nvSpPr>
          <p:spPr bwMode="auto">
            <a:xfrm>
              <a:off x="5379008" y="2291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49" name="Rectangle 1748"/>
            <p:cNvSpPr/>
            <p:nvPr/>
          </p:nvSpPr>
          <p:spPr bwMode="auto">
            <a:xfrm>
              <a:off x="5379008" y="2368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50" name="Rectangle 1749"/>
            <p:cNvSpPr/>
            <p:nvPr/>
          </p:nvSpPr>
          <p:spPr bwMode="auto">
            <a:xfrm>
              <a:off x="5379008" y="2444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51" name="Rectangle 1750"/>
            <p:cNvSpPr/>
            <p:nvPr/>
          </p:nvSpPr>
          <p:spPr bwMode="auto">
            <a:xfrm>
              <a:off x="5379008" y="2520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52" name="Rectangle 1751"/>
            <p:cNvSpPr/>
            <p:nvPr/>
          </p:nvSpPr>
          <p:spPr bwMode="auto">
            <a:xfrm>
              <a:off x="5379008" y="2596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53" name="Rectangle 1752"/>
            <p:cNvSpPr/>
            <p:nvPr/>
          </p:nvSpPr>
          <p:spPr bwMode="auto">
            <a:xfrm>
              <a:off x="5379008" y="2672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54" name="Rectangle 1753"/>
            <p:cNvSpPr/>
            <p:nvPr/>
          </p:nvSpPr>
          <p:spPr bwMode="auto">
            <a:xfrm>
              <a:off x="5379008" y="2749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55" name="Rectangle 1754"/>
            <p:cNvSpPr/>
            <p:nvPr/>
          </p:nvSpPr>
          <p:spPr bwMode="auto">
            <a:xfrm>
              <a:off x="5379008" y="2825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56" name="Rectangle 1755"/>
            <p:cNvSpPr/>
            <p:nvPr/>
          </p:nvSpPr>
          <p:spPr bwMode="auto">
            <a:xfrm>
              <a:off x="5455209" y="1225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57" name="Rectangle 1756"/>
            <p:cNvSpPr/>
            <p:nvPr/>
          </p:nvSpPr>
          <p:spPr bwMode="auto">
            <a:xfrm>
              <a:off x="5455209" y="1301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58" name="Rectangle 1757"/>
            <p:cNvSpPr/>
            <p:nvPr/>
          </p:nvSpPr>
          <p:spPr bwMode="auto">
            <a:xfrm>
              <a:off x="5455209" y="1377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59" name="Rectangle 1758"/>
            <p:cNvSpPr/>
            <p:nvPr/>
          </p:nvSpPr>
          <p:spPr bwMode="auto">
            <a:xfrm>
              <a:off x="5455209" y="1453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60" name="Rectangle 1759"/>
            <p:cNvSpPr/>
            <p:nvPr/>
          </p:nvSpPr>
          <p:spPr bwMode="auto">
            <a:xfrm>
              <a:off x="5455209" y="1529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61" name="Rectangle 1760"/>
            <p:cNvSpPr/>
            <p:nvPr/>
          </p:nvSpPr>
          <p:spPr bwMode="auto">
            <a:xfrm>
              <a:off x="5455209" y="1606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62" name="Rectangle 1761"/>
            <p:cNvSpPr/>
            <p:nvPr/>
          </p:nvSpPr>
          <p:spPr bwMode="auto">
            <a:xfrm>
              <a:off x="5455209" y="1682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63" name="Rectangle 1762"/>
            <p:cNvSpPr/>
            <p:nvPr/>
          </p:nvSpPr>
          <p:spPr bwMode="auto">
            <a:xfrm>
              <a:off x="5455209" y="1758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64" name="Rectangle 1763"/>
            <p:cNvSpPr/>
            <p:nvPr/>
          </p:nvSpPr>
          <p:spPr bwMode="auto">
            <a:xfrm>
              <a:off x="5455209" y="1834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65" name="Rectangle 1764"/>
            <p:cNvSpPr/>
            <p:nvPr/>
          </p:nvSpPr>
          <p:spPr bwMode="auto">
            <a:xfrm>
              <a:off x="5455209" y="1910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66" name="Rectangle 1765"/>
            <p:cNvSpPr/>
            <p:nvPr/>
          </p:nvSpPr>
          <p:spPr bwMode="auto">
            <a:xfrm>
              <a:off x="5455209" y="1987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67" name="Rectangle 1766"/>
            <p:cNvSpPr/>
            <p:nvPr/>
          </p:nvSpPr>
          <p:spPr bwMode="auto">
            <a:xfrm>
              <a:off x="5455209" y="2063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68" name="Rectangle 1767"/>
            <p:cNvSpPr/>
            <p:nvPr/>
          </p:nvSpPr>
          <p:spPr bwMode="auto">
            <a:xfrm>
              <a:off x="5455209" y="2139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69" name="Rectangle 1768"/>
            <p:cNvSpPr/>
            <p:nvPr/>
          </p:nvSpPr>
          <p:spPr bwMode="auto">
            <a:xfrm>
              <a:off x="5455209" y="2215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70" name="Rectangle 1769"/>
            <p:cNvSpPr/>
            <p:nvPr/>
          </p:nvSpPr>
          <p:spPr bwMode="auto">
            <a:xfrm>
              <a:off x="5455209" y="2291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71" name="Rectangle 1770"/>
            <p:cNvSpPr/>
            <p:nvPr/>
          </p:nvSpPr>
          <p:spPr bwMode="auto">
            <a:xfrm>
              <a:off x="5455209" y="2368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72" name="Rectangle 1771"/>
            <p:cNvSpPr/>
            <p:nvPr/>
          </p:nvSpPr>
          <p:spPr bwMode="auto">
            <a:xfrm>
              <a:off x="5455209" y="2444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73" name="Rectangle 1772"/>
            <p:cNvSpPr/>
            <p:nvPr/>
          </p:nvSpPr>
          <p:spPr bwMode="auto">
            <a:xfrm>
              <a:off x="5455209" y="2520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74" name="Rectangle 1773"/>
            <p:cNvSpPr/>
            <p:nvPr/>
          </p:nvSpPr>
          <p:spPr bwMode="auto">
            <a:xfrm>
              <a:off x="5455209" y="2596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75" name="Rectangle 1774"/>
            <p:cNvSpPr/>
            <p:nvPr/>
          </p:nvSpPr>
          <p:spPr bwMode="auto">
            <a:xfrm>
              <a:off x="5455209" y="2672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76" name="Rectangle 1775"/>
            <p:cNvSpPr/>
            <p:nvPr/>
          </p:nvSpPr>
          <p:spPr bwMode="auto">
            <a:xfrm>
              <a:off x="5455209" y="2749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77" name="Rectangle 1776"/>
            <p:cNvSpPr/>
            <p:nvPr/>
          </p:nvSpPr>
          <p:spPr bwMode="auto">
            <a:xfrm>
              <a:off x="5455209" y="2825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78" name="Rectangle 1777"/>
            <p:cNvSpPr/>
            <p:nvPr/>
          </p:nvSpPr>
          <p:spPr bwMode="auto">
            <a:xfrm>
              <a:off x="5531408" y="1225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79" name="Rectangle 1778"/>
            <p:cNvSpPr/>
            <p:nvPr/>
          </p:nvSpPr>
          <p:spPr bwMode="auto">
            <a:xfrm>
              <a:off x="5531408" y="1301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80" name="Rectangle 1779"/>
            <p:cNvSpPr/>
            <p:nvPr/>
          </p:nvSpPr>
          <p:spPr bwMode="auto">
            <a:xfrm>
              <a:off x="5531408" y="1377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81" name="Rectangle 1780"/>
            <p:cNvSpPr/>
            <p:nvPr/>
          </p:nvSpPr>
          <p:spPr bwMode="auto">
            <a:xfrm>
              <a:off x="5531408" y="1453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82" name="Rectangle 1781"/>
            <p:cNvSpPr/>
            <p:nvPr/>
          </p:nvSpPr>
          <p:spPr bwMode="auto">
            <a:xfrm>
              <a:off x="5531408" y="1529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83" name="Rectangle 1782"/>
            <p:cNvSpPr/>
            <p:nvPr/>
          </p:nvSpPr>
          <p:spPr bwMode="auto">
            <a:xfrm>
              <a:off x="5531408" y="1606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84" name="Rectangle 1783"/>
            <p:cNvSpPr/>
            <p:nvPr/>
          </p:nvSpPr>
          <p:spPr bwMode="auto">
            <a:xfrm>
              <a:off x="5531408" y="1682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85" name="Rectangle 1784"/>
            <p:cNvSpPr/>
            <p:nvPr/>
          </p:nvSpPr>
          <p:spPr bwMode="auto">
            <a:xfrm>
              <a:off x="5531408" y="1758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86" name="Rectangle 1785"/>
            <p:cNvSpPr/>
            <p:nvPr/>
          </p:nvSpPr>
          <p:spPr bwMode="auto">
            <a:xfrm>
              <a:off x="5531408" y="1834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87" name="Rectangle 1786"/>
            <p:cNvSpPr/>
            <p:nvPr/>
          </p:nvSpPr>
          <p:spPr bwMode="auto">
            <a:xfrm>
              <a:off x="5531408" y="1910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88" name="Rectangle 1787"/>
            <p:cNvSpPr/>
            <p:nvPr/>
          </p:nvSpPr>
          <p:spPr bwMode="auto">
            <a:xfrm>
              <a:off x="5531408" y="1987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89" name="Rectangle 1788"/>
            <p:cNvSpPr/>
            <p:nvPr/>
          </p:nvSpPr>
          <p:spPr bwMode="auto">
            <a:xfrm>
              <a:off x="5531408" y="2063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90" name="Rectangle 1789"/>
            <p:cNvSpPr/>
            <p:nvPr/>
          </p:nvSpPr>
          <p:spPr bwMode="auto">
            <a:xfrm>
              <a:off x="5531408" y="2139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91" name="Rectangle 1790"/>
            <p:cNvSpPr/>
            <p:nvPr/>
          </p:nvSpPr>
          <p:spPr bwMode="auto">
            <a:xfrm>
              <a:off x="5531408" y="2215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92" name="Rectangle 1791"/>
            <p:cNvSpPr/>
            <p:nvPr/>
          </p:nvSpPr>
          <p:spPr bwMode="auto">
            <a:xfrm>
              <a:off x="5531408" y="2291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93" name="Rectangle 1792"/>
            <p:cNvSpPr/>
            <p:nvPr/>
          </p:nvSpPr>
          <p:spPr bwMode="auto">
            <a:xfrm>
              <a:off x="5531408" y="2368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94" name="Rectangle 1793"/>
            <p:cNvSpPr/>
            <p:nvPr/>
          </p:nvSpPr>
          <p:spPr bwMode="auto">
            <a:xfrm>
              <a:off x="5531408" y="2444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95" name="Rectangle 1794"/>
            <p:cNvSpPr/>
            <p:nvPr/>
          </p:nvSpPr>
          <p:spPr bwMode="auto">
            <a:xfrm>
              <a:off x="5531408" y="2520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96" name="Rectangle 1795"/>
            <p:cNvSpPr/>
            <p:nvPr/>
          </p:nvSpPr>
          <p:spPr bwMode="auto">
            <a:xfrm>
              <a:off x="5531408" y="2596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97" name="Rectangle 1796"/>
            <p:cNvSpPr/>
            <p:nvPr/>
          </p:nvSpPr>
          <p:spPr bwMode="auto">
            <a:xfrm>
              <a:off x="5531408" y="2672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98" name="Rectangle 1797"/>
            <p:cNvSpPr/>
            <p:nvPr/>
          </p:nvSpPr>
          <p:spPr bwMode="auto">
            <a:xfrm>
              <a:off x="5531408" y="2749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99" name="Rectangle 1798"/>
            <p:cNvSpPr/>
            <p:nvPr/>
          </p:nvSpPr>
          <p:spPr bwMode="auto">
            <a:xfrm>
              <a:off x="5531408" y="2825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00" name="Rectangle 1799"/>
            <p:cNvSpPr/>
            <p:nvPr/>
          </p:nvSpPr>
          <p:spPr bwMode="auto">
            <a:xfrm>
              <a:off x="5607609" y="1225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01" name="Rectangle 1800"/>
            <p:cNvSpPr/>
            <p:nvPr/>
          </p:nvSpPr>
          <p:spPr bwMode="auto">
            <a:xfrm>
              <a:off x="5607609" y="1301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02" name="Rectangle 1801"/>
            <p:cNvSpPr/>
            <p:nvPr/>
          </p:nvSpPr>
          <p:spPr bwMode="auto">
            <a:xfrm>
              <a:off x="5607609" y="1377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03" name="Rectangle 1802"/>
            <p:cNvSpPr/>
            <p:nvPr/>
          </p:nvSpPr>
          <p:spPr bwMode="auto">
            <a:xfrm>
              <a:off x="5607609" y="1453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04" name="Rectangle 1803"/>
            <p:cNvSpPr/>
            <p:nvPr/>
          </p:nvSpPr>
          <p:spPr bwMode="auto">
            <a:xfrm>
              <a:off x="5607609" y="1529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05" name="Rectangle 1804"/>
            <p:cNvSpPr/>
            <p:nvPr/>
          </p:nvSpPr>
          <p:spPr bwMode="auto">
            <a:xfrm>
              <a:off x="5607609" y="1606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06" name="Rectangle 1805"/>
            <p:cNvSpPr/>
            <p:nvPr/>
          </p:nvSpPr>
          <p:spPr bwMode="auto">
            <a:xfrm>
              <a:off x="5607609" y="1682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07" name="Rectangle 1806"/>
            <p:cNvSpPr/>
            <p:nvPr/>
          </p:nvSpPr>
          <p:spPr bwMode="auto">
            <a:xfrm>
              <a:off x="5607609" y="1758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08" name="Rectangle 1807"/>
            <p:cNvSpPr/>
            <p:nvPr/>
          </p:nvSpPr>
          <p:spPr bwMode="auto">
            <a:xfrm>
              <a:off x="5607609" y="1834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09" name="Rectangle 1808"/>
            <p:cNvSpPr/>
            <p:nvPr/>
          </p:nvSpPr>
          <p:spPr bwMode="auto">
            <a:xfrm>
              <a:off x="5607609" y="1910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10" name="Rectangle 1809"/>
            <p:cNvSpPr/>
            <p:nvPr/>
          </p:nvSpPr>
          <p:spPr bwMode="auto">
            <a:xfrm>
              <a:off x="5607609" y="1987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11" name="Rectangle 1810"/>
            <p:cNvSpPr/>
            <p:nvPr/>
          </p:nvSpPr>
          <p:spPr bwMode="auto">
            <a:xfrm>
              <a:off x="5607609" y="2063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12" name="Rectangle 1811"/>
            <p:cNvSpPr/>
            <p:nvPr/>
          </p:nvSpPr>
          <p:spPr bwMode="auto">
            <a:xfrm>
              <a:off x="5607609" y="2139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13" name="Rectangle 1812"/>
            <p:cNvSpPr/>
            <p:nvPr/>
          </p:nvSpPr>
          <p:spPr bwMode="auto">
            <a:xfrm>
              <a:off x="5607609" y="2215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14" name="Rectangle 1813"/>
            <p:cNvSpPr/>
            <p:nvPr/>
          </p:nvSpPr>
          <p:spPr bwMode="auto">
            <a:xfrm>
              <a:off x="5607609" y="2291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15" name="Rectangle 1814"/>
            <p:cNvSpPr/>
            <p:nvPr/>
          </p:nvSpPr>
          <p:spPr bwMode="auto">
            <a:xfrm>
              <a:off x="5607609" y="2368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16" name="Rectangle 1815"/>
            <p:cNvSpPr/>
            <p:nvPr/>
          </p:nvSpPr>
          <p:spPr bwMode="auto">
            <a:xfrm>
              <a:off x="5607609" y="2444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17" name="Rectangle 1816"/>
            <p:cNvSpPr/>
            <p:nvPr/>
          </p:nvSpPr>
          <p:spPr bwMode="auto">
            <a:xfrm>
              <a:off x="5607609" y="2520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18" name="Rectangle 1817"/>
            <p:cNvSpPr/>
            <p:nvPr/>
          </p:nvSpPr>
          <p:spPr bwMode="auto">
            <a:xfrm>
              <a:off x="5607609" y="2596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19" name="Rectangle 1818"/>
            <p:cNvSpPr/>
            <p:nvPr/>
          </p:nvSpPr>
          <p:spPr bwMode="auto">
            <a:xfrm>
              <a:off x="5607609" y="2672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20" name="Rectangle 1819"/>
            <p:cNvSpPr/>
            <p:nvPr/>
          </p:nvSpPr>
          <p:spPr bwMode="auto">
            <a:xfrm>
              <a:off x="5607609" y="2749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21" name="Rectangle 1820"/>
            <p:cNvSpPr/>
            <p:nvPr/>
          </p:nvSpPr>
          <p:spPr bwMode="auto">
            <a:xfrm>
              <a:off x="5607609" y="2825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22" name="Rectangle 1821"/>
            <p:cNvSpPr/>
            <p:nvPr/>
          </p:nvSpPr>
          <p:spPr bwMode="auto">
            <a:xfrm>
              <a:off x="5683808" y="1225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23" name="Rectangle 1822"/>
            <p:cNvSpPr/>
            <p:nvPr/>
          </p:nvSpPr>
          <p:spPr bwMode="auto">
            <a:xfrm>
              <a:off x="5683808" y="1301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24" name="Rectangle 1823"/>
            <p:cNvSpPr/>
            <p:nvPr/>
          </p:nvSpPr>
          <p:spPr bwMode="auto">
            <a:xfrm>
              <a:off x="5683808" y="1377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25" name="Rectangle 1824"/>
            <p:cNvSpPr/>
            <p:nvPr/>
          </p:nvSpPr>
          <p:spPr bwMode="auto">
            <a:xfrm>
              <a:off x="5683808" y="1453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26" name="Rectangle 1825"/>
            <p:cNvSpPr/>
            <p:nvPr/>
          </p:nvSpPr>
          <p:spPr bwMode="auto">
            <a:xfrm>
              <a:off x="5683808" y="1529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27" name="Rectangle 1826"/>
            <p:cNvSpPr/>
            <p:nvPr/>
          </p:nvSpPr>
          <p:spPr bwMode="auto">
            <a:xfrm>
              <a:off x="5683808" y="1606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28" name="Rectangle 1827"/>
            <p:cNvSpPr/>
            <p:nvPr/>
          </p:nvSpPr>
          <p:spPr bwMode="auto">
            <a:xfrm>
              <a:off x="5683808" y="1682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29" name="Rectangle 1828"/>
            <p:cNvSpPr/>
            <p:nvPr/>
          </p:nvSpPr>
          <p:spPr bwMode="auto">
            <a:xfrm>
              <a:off x="5683808" y="1758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30" name="Rectangle 1829"/>
            <p:cNvSpPr/>
            <p:nvPr/>
          </p:nvSpPr>
          <p:spPr bwMode="auto">
            <a:xfrm>
              <a:off x="5683808" y="1834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31" name="Rectangle 1830"/>
            <p:cNvSpPr/>
            <p:nvPr/>
          </p:nvSpPr>
          <p:spPr bwMode="auto">
            <a:xfrm>
              <a:off x="5683808" y="1910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32" name="Rectangle 1831"/>
            <p:cNvSpPr/>
            <p:nvPr/>
          </p:nvSpPr>
          <p:spPr bwMode="auto">
            <a:xfrm>
              <a:off x="5683808" y="1987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33" name="Rectangle 1832"/>
            <p:cNvSpPr/>
            <p:nvPr/>
          </p:nvSpPr>
          <p:spPr bwMode="auto">
            <a:xfrm>
              <a:off x="5683808" y="2063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34" name="Rectangle 1833"/>
            <p:cNvSpPr/>
            <p:nvPr/>
          </p:nvSpPr>
          <p:spPr bwMode="auto">
            <a:xfrm>
              <a:off x="5683808" y="2139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35" name="Rectangle 1834"/>
            <p:cNvSpPr/>
            <p:nvPr/>
          </p:nvSpPr>
          <p:spPr bwMode="auto">
            <a:xfrm>
              <a:off x="5683808" y="2215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36" name="Rectangle 1835"/>
            <p:cNvSpPr/>
            <p:nvPr/>
          </p:nvSpPr>
          <p:spPr bwMode="auto">
            <a:xfrm>
              <a:off x="5683808" y="2291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37" name="Rectangle 1836"/>
            <p:cNvSpPr/>
            <p:nvPr/>
          </p:nvSpPr>
          <p:spPr bwMode="auto">
            <a:xfrm>
              <a:off x="5683808" y="2368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38" name="Rectangle 1837"/>
            <p:cNvSpPr/>
            <p:nvPr/>
          </p:nvSpPr>
          <p:spPr bwMode="auto">
            <a:xfrm>
              <a:off x="5683808" y="2444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39" name="Rectangle 1838"/>
            <p:cNvSpPr/>
            <p:nvPr/>
          </p:nvSpPr>
          <p:spPr bwMode="auto">
            <a:xfrm>
              <a:off x="5683808" y="2520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40" name="Rectangle 1839"/>
            <p:cNvSpPr/>
            <p:nvPr/>
          </p:nvSpPr>
          <p:spPr bwMode="auto">
            <a:xfrm>
              <a:off x="5683808" y="2596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41" name="Rectangle 1840"/>
            <p:cNvSpPr/>
            <p:nvPr/>
          </p:nvSpPr>
          <p:spPr bwMode="auto">
            <a:xfrm>
              <a:off x="5683808" y="2672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42" name="Rectangle 1841"/>
            <p:cNvSpPr/>
            <p:nvPr/>
          </p:nvSpPr>
          <p:spPr bwMode="auto">
            <a:xfrm>
              <a:off x="5683808" y="2749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43" name="Rectangle 1842"/>
            <p:cNvSpPr/>
            <p:nvPr/>
          </p:nvSpPr>
          <p:spPr bwMode="auto">
            <a:xfrm>
              <a:off x="5683808" y="2825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44" name="Rectangle 1843"/>
            <p:cNvSpPr/>
            <p:nvPr/>
          </p:nvSpPr>
          <p:spPr bwMode="auto">
            <a:xfrm>
              <a:off x="5760009" y="1225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45" name="Rectangle 1844"/>
            <p:cNvSpPr/>
            <p:nvPr/>
          </p:nvSpPr>
          <p:spPr bwMode="auto">
            <a:xfrm>
              <a:off x="5760009" y="1301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46" name="Rectangle 1845"/>
            <p:cNvSpPr/>
            <p:nvPr/>
          </p:nvSpPr>
          <p:spPr bwMode="auto">
            <a:xfrm>
              <a:off x="5760009" y="1377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47" name="Rectangle 1846"/>
            <p:cNvSpPr/>
            <p:nvPr/>
          </p:nvSpPr>
          <p:spPr bwMode="auto">
            <a:xfrm>
              <a:off x="5760009" y="1453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48" name="Rectangle 1847"/>
            <p:cNvSpPr/>
            <p:nvPr/>
          </p:nvSpPr>
          <p:spPr bwMode="auto">
            <a:xfrm>
              <a:off x="5760009" y="1529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49" name="Rectangle 1848"/>
            <p:cNvSpPr/>
            <p:nvPr/>
          </p:nvSpPr>
          <p:spPr bwMode="auto">
            <a:xfrm>
              <a:off x="5760009" y="1606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50" name="Rectangle 1849"/>
            <p:cNvSpPr/>
            <p:nvPr/>
          </p:nvSpPr>
          <p:spPr bwMode="auto">
            <a:xfrm>
              <a:off x="5760009" y="1682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51" name="Rectangle 1850"/>
            <p:cNvSpPr/>
            <p:nvPr/>
          </p:nvSpPr>
          <p:spPr bwMode="auto">
            <a:xfrm>
              <a:off x="5760009" y="1758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52" name="Rectangle 1851"/>
            <p:cNvSpPr/>
            <p:nvPr/>
          </p:nvSpPr>
          <p:spPr bwMode="auto">
            <a:xfrm>
              <a:off x="5760009" y="1834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53" name="Rectangle 1852"/>
            <p:cNvSpPr/>
            <p:nvPr/>
          </p:nvSpPr>
          <p:spPr bwMode="auto">
            <a:xfrm>
              <a:off x="5760009" y="1910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54" name="Rectangle 1853"/>
            <p:cNvSpPr/>
            <p:nvPr/>
          </p:nvSpPr>
          <p:spPr bwMode="auto">
            <a:xfrm>
              <a:off x="5760009" y="1987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55" name="Rectangle 1854"/>
            <p:cNvSpPr/>
            <p:nvPr/>
          </p:nvSpPr>
          <p:spPr bwMode="auto">
            <a:xfrm>
              <a:off x="5760009" y="2063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56" name="Rectangle 1855"/>
            <p:cNvSpPr/>
            <p:nvPr/>
          </p:nvSpPr>
          <p:spPr bwMode="auto">
            <a:xfrm>
              <a:off x="5760009" y="2139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57" name="Rectangle 1856"/>
            <p:cNvSpPr/>
            <p:nvPr/>
          </p:nvSpPr>
          <p:spPr bwMode="auto">
            <a:xfrm>
              <a:off x="5760009" y="2215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58" name="Rectangle 1857"/>
            <p:cNvSpPr/>
            <p:nvPr/>
          </p:nvSpPr>
          <p:spPr bwMode="auto">
            <a:xfrm>
              <a:off x="5760009" y="2291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59" name="Rectangle 1858"/>
            <p:cNvSpPr/>
            <p:nvPr/>
          </p:nvSpPr>
          <p:spPr bwMode="auto">
            <a:xfrm>
              <a:off x="5760009" y="2368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60" name="Rectangle 1859"/>
            <p:cNvSpPr/>
            <p:nvPr/>
          </p:nvSpPr>
          <p:spPr bwMode="auto">
            <a:xfrm>
              <a:off x="5760009" y="2444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61" name="Rectangle 1860"/>
            <p:cNvSpPr/>
            <p:nvPr/>
          </p:nvSpPr>
          <p:spPr bwMode="auto">
            <a:xfrm>
              <a:off x="5760009" y="2520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62" name="Rectangle 1861"/>
            <p:cNvSpPr/>
            <p:nvPr/>
          </p:nvSpPr>
          <p:spPr bwMode="auto">
            <a:xfrm>
              <a:off x="5760009" y="2596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63" name="Rectangle 1862"/>
            <p:cNvSpPr/>
            <p:nvPr/>
          </p:nvSpPr>
          <p:spPr bwMode="auto">
            <a:xfrm>
              <a:off x="5760009" y="2672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64" name="Rectangle 1863"/>
            <p:cNvSpPr/>
            <p:nvPr/>
          </p:nvSpPr>
          <p:spPr bwMode="auto">
            <a:xfrm>
              <a:off x="5760009" y="2749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65" name="Rectangle 1864"/>
            <p:cNvSpPr/>
            <p:nvPr/>
          </p:nvSpPr>
          <p:spPr bwMode="auto">
            <a:xfrm>
              <a:off x="5760009" y="2825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66" name="Rectangle 1865"/>
            <p:cNvSpPr/>
            <p:nvPr/>
          </p:nvSpPr>
          <p:spPr bwMode="auto">
            <a:xfrm>
              <a:off x="5836208" y="1225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67" name="Rectangle 1866"/>
            <p:cNvSpPr/>
            <p:nvPr/>
          </p:nvSpPr>
          <p:spPr bwMode="auto">
            <a:xfrm>
              <a:off x="5836208" y="1301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68" name="Rectangle 1867"/>
            <p:cNvSpPr/>
            <p:nvPr/>
          </p:nvSpPr>
          <p:spPr bwMode="auto">
            <a:xfrm>
              <a:off x="5836208" y="1377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69" name="Rectangle 1868"/>
            <p:cNvSpPr/>
            <p:nvPr/>
          </p:nvSpPr>
          <p:spPr bwMode="auto">
            <a:xfrm>
              <a:off x="5836208" y="1453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70" name="Rectangle 1869"/>
            <p:cNvSpPr/>
            <p:nvPr/>
          </p:nvSpPr>
          <p:spPr bwMode="auto">
            <a:xfrm>
              <a:off x="5836208" y="1529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71" name="Rectangle 1870"/>
            <p:cNvSpPr/>
            <p:nvPr/>
          </p:nvSpPr>
          <p:spPr bwMode="auto">
            <a:xfrm>
              <a:off x="5836208" y="1606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72" name="Rectangle 1871"/>
            <p:cNvSpPr/>
            <p:nvPr/>
          </p:nvSpPr>
          <p:spPr bwMode="auto">
            <a:xfrm>
              <a:off x="5836208" y="1682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73" name="Rectangle 1872"/>
            <p:cNvSpPr/>
            <p:nvPr/>
          </p:nvSpPr>
          <p:spPr bwMode="auto">
            <a:xfrm>
              <a:off x="5836208" y="1758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74" name="Rectangle 1873"/>
            <p:cNvSpPr/>
            <p:nvPr/>
          </p:nvSpPr>
          <p:spPr bwMode="auto">
            <a:xfrm>
              <a:off x="5836208" y="1834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75" name="Rectangle 1874"/>
            <p:cNvSpPr/>
            <p:nvPr/>
          </p:nvSpPr>
          <p:spPr bwMode="auto">
            <a:xfrm>
              <a:off x="5836208" y="1910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76" name="Rectangle 1875"/>
            <p:cNvSpPr/>
            <p:nvPr/>
          </p:nvSpPr>
          <p:spPr bwMode="auto">
            <a:xfrm>
              <a:off x="5836208" y="1987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77" name="Rectangle 1876"/>
            <p:cNvSpPr/>
            <p:nvPr/>
          </p:nvSpPr>
          <p:spPr bwMode="auto">
            <a:xfrm>
              <a:off x="5836208" y="2063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78" name="Rectangle 1877"/>
            <p:cNvSpPr/>
            <p:nvPr/>
          </p:nvSpPr>
          <p:spPr bwMode="auto">
            <a:xfrm>
              <a:off x="5836208" y="2139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79" name="Rectangle 1878"/>
            <p:cNvSpPr/>
            <p:nvPr/>
          </p:nvSpPr>
          <p:spPr bwMode="auto">
            <a:xfrm>
              <a:off x="5836208" y="2215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80" name="Rectangle 1879"/>
            <p:cNvSpPr/>
            <p:nvPr/>
          </p:nvSpPr>
          <p:spPr bwMode="auto">
            <a:xfrm>
              <a:off x="5836208" y="2291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81" name="Rectangle 1880"/>
            <p:cNvSpPr/>
            <p:nvPr/>
          </p:nvSpPr>
          <p:spPr bwMode="auto">
            <a:xfrm>
              <a:off x="5836208" y="2368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82" name="Rectangle 1881"/>
            <p:cNvSpPr/>
            <p:nvPr/>
          </p:nvSpPr>
          <p:spPr bwMode="auto">
            <a:xfrm>
              <a:off x="5836208" y="2444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83" name="Rectangle 1882"/>
            <p:cNvSpPr/>
            <p:nvPr/>
          </p:nvSpPr>
          <p:spPr bwMode="auto">
            <a:xfrm>
              <a:off x="5836208" y="2520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84" name="Rectangle 1883"/>
            <p:cNvSpPr/>
            <p:nvPr/>
          </p:nvSpPr>
          <p:spPr bwMode="auto">
            <a:xfrm>
              <a:off x="5836208" y="2596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85" name="Rectangle 1884"/>
            <p:cNvSpPr/>
            <p:nvPr/>
          </p:nvSpPr>
          <p:spPr bwMode="auto">
            <a:xfrm>
              <a:off x="5836208" y="2672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86" name="Rectangle 1885"/>
            <p:cNvSpPr/>
            <p:nvPr/>
          </p:nvSpPr>
          <p:spPr bwMode="auto">
            <a:xfrm>
              <a:off x="5836208" y="2749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87" name="Rectangle 1886"/>
            <p:cNvSpPr/>
            <p:nvPr/>
          </p:nvSpPr>
          <p:spPr bwMode="auto">
            <a:xfrm>
              <a:off x="5836208" y="2825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897" name="Rounded Rectangle 1896"/>
          <p:cNvSpPr/>
          <p:nvPr/>
        </p:nvSpPr>
        <p:spPr bwMode="auto">
          <a:xfrm>
            <a:off x="8148455" y="3579734"/>
            <a:ext cx="3047206" cy="306467"/>
          </a:xfrm>
          <a:prstGeom prst="round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charset="0"/>
              </a:rPr>
              <a:t>Implementing Configuration</a:t>
            </a:r>
          </a:p>
        </p:txBody>
      </p:sp>
      <p:sp>
        <p:nvSpPr>
          <p:cNvPr id="3606" name="Rounded Rectangle 3605"/>
          <p:cNvSpPr/>
          <p:nvPr/>
        </p:nvSpPr>
        <p:spPr bwMode="auto">
          <a:xfrm>
            <a:off x="8227457" y="3732133"/>
            <a:ext cx="3047206" cy="306467"/>
          </a:xfrm>
          <a:prstGeom prst="round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charset="0"/>
              </a:rPr>
              <a:t>Storing New Results</a:t>
            </a:r>
          </a:p>
        </p:txBody>
      </p:sp>
      <p:sp>
        <p:nvSpPr>
          <p:cNvPr id="3610" name="Right Arrow 3609"/>
          <p:cNvSpPr/>
          <p:nvPr/>
        </p:nvSpPr>
        <p:spPr bwMode="auto">
          <a:xfrm>
            <a:off x="7516442" y="4876800"/>
            <a:ext cx="406294" cy="289558"/>
          </a:xfrm>
          <a:prstGeom prst="rightArrow">
            <a:avLst/>
          </a:prstGeom>
          <a:solidFill>
            <a:schemeClr val="bg2"/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12" name="Right Arrow 3611"/>
          <p:cNvSpPr/>
          <p:nvPr/>
        </p:nvSpPr>
        <p:spPr bwMode="auto">
          <a:xfrm>
            <a:off x="3453501" y="4815842"/>
            <a:ext cx="406294" cy="289558"/>
          </a:xfrm>
          <a:prstGeom prst="rightArrow">
            <a:avLst/>
          </a:prstGeom>
          <a:solidFill>
            <a:schemeClr val="bg2"/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637" name="Group 2636"/>
          <p:cNvGrpSpPr/>
          <p:nvPr/>
        </p:nvGrpSpPr>
        <p:grpSpPr>
          <a:xfrm>
            <a:off x="4367662" y="4267200"/>
            <a:ext cx="2539339" cy="1676400"/>
            <a:chOff x="2286000" y="1524000"/>
            <a:chExt cx="1905000" cy="1676400"/>
          </a:xfrm>
        </p:grpSpPr>
        <p:grpSp>
          <p:nvGrpSpPr>
            <p:cNvPr id="2638" name="Group 589"/>
            <p:cNvGrpSpPr/>
            <p:nvPr/>
          </p:nvGrpSpPr>
          <p:grpSpPr>
            <a:xfrm>
              <a:off x="2286000" y="1524000"/>
              <a:ext cx="1905000" cy="1676400"/>
              <a:chOff x="3810000" y="3352800"/>
              <a:chExt cx="1905000" cy="1676400"/>
            </a:xfrm>
          </p:grpSpPr>
          <p:sp>
            <p:nvSpPr>
              <p:cNvPr id="2820" name="Rectangle 2819"/>
              <p:cNvSpPr/>
              <p:nvPr/>
            </p:nvSpPr>
            <p:spPr bwMode="auto">
              <a:xfrm>
                <a:off x="3810000" y="3352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21" name="Rectangle 2820"/>
              <p:cNvSpPr/>
              <p:nvPr/>
            </p:nvSpPr>
            <p:spPr bwMode="auto">
              <a:xfrm>
                <a:off x="3810000" y="3429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22" name="Rectangle 2821"/>
              <p:cNvSpPr/>
              <p:nvPr/>
            </p:nvSpPr>
            <p:spPr bwMode="auto">
              <a:xfrm>
                <a:off x="3810000" y="3505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23" name="Rectangle 2822"/>
              <p:cNvSpPr/>
              <p:nvPr/>
            </p:nvSpPr>
            <p:spPr bwMode="auto">
              <a:xfrm>
                <a:off x="3810000" y="3581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24" name="Rectangle 2823"/>
              <p:cNvSpPr/>
              <p:nvPr/>
            </p:nvSpPr>
            <p:spPr bwMode="auto">
              <a:xfrm>
                <a:off x="3810000" y="3657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25" name="Rectangle 2824"/>
              <p:cNvSpPr/>
              <p:nvPr/>
            </p:nvSpPr>
            <p:spPr bwMode="auto">
              <a:xfrm>
                <a:off x="3810000" y="3733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26" name="Rectangle 2825"/>
              <p:cNvSpPr/>
              <p:nvPr/>
            </p:nvSpPr>
            <p:spPr bwMode="auto">
              <a:xfrm>
                <a:off x="3810000" y="3810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27" name="Rectangle 2826"/>
              <p:cNvSpPr/>
              <p:nvPr/>
            </p:nvSpPr>
            <p:spPr bwMode="auto">
              <a:xfrm>
                <a:off x="3810000" y="3886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28" name="Rectangle 2827"/>
              <p:cNvSpPr/>
              <p:nvPr/>
            </p:nvSpPr>
            <p:spPr bwMode="auto">
              <a:xfrm>
                <a:off x="3810000" y="3962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29" name="Rectangle 2828"/>
              <p:cNvSpPr/>
              <p:nvPr/>
            </p:nvSpPr>
            <p:spPr bwMode="auto">
              <a:xfrm>
                <a:off x="3810000" y="4038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30" name="Rectangle 2829"/>
              <p:cNvSpPr/>
              <p:nvPr/>
            </p:nvSpPr>
            <p:spPr bwMode="auto">
              <a:xfrm>
                <a:off x="3810000" y="4114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31" name="Rectangle 2830"/>
              <p:cNvSpPr/>
              <p:nvPr/>
            </p:nvSpPr>
            <p:spPr bwMode="auto">
              <a:xfrm>
                <a:off x="3810000" y="4191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32" name="Rectangle 2831"/>
              <p:cNvSpPr/>
              <p:nvPr/>
            </p:nvSpPr>
            <p:spPr bwMode="auto">
              <a:xfrm>
                <a:off x="3810000" y="4267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33" name="Rectangle 2832"/>
              <p:cNvSpPr/>
              <p:nvPr/>
            </p:nvSpPr>
            <p:spPr bwMode="auto">
              <a:xfrm>
                <a:off x="3810000" y="4343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34" name="Rectangle 2833"/>
              <p:cNvSpPr/>
              <p:nvPr/>
            </p:nvSpPr>
            <p:spPr bwMode="auto">
              <a:xfrm>
                <a:off x="3810000" y="4419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35" name="Rectangle 2834"/>
              <p:cNvSpPr/>
              <p:nvPr/>
            </p:nvSpPr>
            <p:spPr bwMode="auto">
              <a:xfrm>
                <a:off x="3810000" y="4495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36" name="Rectangle 2835"/>
              <p:cNvSpPr/>
              <p:nvPr/>
            </p:nvSpPr>
            <p:spPr bwMode="auto">
              <a:xfrm>
                <a:off x="3810000" y="4572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37" name="Rectangle 2836"/>
              <p:cNvSpPr/>
              <p:nvPr/>
            </p:nvSpPr>
            <p:spPr bwMode="auto">
              <a:xfrm>
                <a:off x="3810000" y="4648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38" name="Rectangle 2837"/>
              <p:cNvSpPr/>
              <p:nvPr/>
            </p:nvSpPr>
            <p:spPr bwMode="auto">
              <a:xfrm>
                <a:off x="3810000" y="4724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39" name="Rectangle 2838"/>
              <p:cNvSpPr/>
              <p:nvPr/>
            </p:nvSpPr>
            <p:spPr bwMode="auto">
              <a:xfrm>
                <a:off x="3810000" y="4800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40" name="Rectangle 2839"/>
              <p:cNvSpPr/>
              <p:nvPr/>
            </p:nvSpPr>
            <p:spPr bwMode="auto">
              <a:xfrm>
                <a:off x="3810000" y="4876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41" name="Rectangle 2840"/>
              <p:cNvSpPr/>
              <p:nvPr/>
            </p:nvSpPr>
            <p:spPr bwMode="auto">
              <a:xfrm>
                <a:off x="3810000" y="4953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42" name="Rectangle 2841"/>
              <p:cNvSpPr/>
              <p:nvPr/>
            </p:nvSpPr>
            <p:spPr bwMode="auto">
              <a:xfrm>
                <a:off x="3886200" y="3352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43" name="Rectangle 2842"/>
              <p:cNvSpPr/>
              <p:nvPr/>
            </p:nvSpPr>
            <p:spPr bwMode="auto">
              <a:xfrm>
                <a:off x="3886200" y="3429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44" name="Rectangle 2843"/>
              <p:cNvSpPr/>
              <p:nvPr/>
            </p:nvSpPr>
            <p:spPr bwMode="auto">
              <a:xfrm>
                <a:off x="3886200" y="3505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45" name="Rectangle 2844"/>
              <p:cNvSpPr/>
              <p:nvPr/>
            </p:nvSpPr>
            <p:spPr bwMode="auto">
              <a:xfrm>
                <a:off x="3886200" y="3581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46" name="Rectangle 2845"/>
              <p:cNvSpPr/>
              <p:nvPr/>
            </p:nvSpPr>
            <p:spPr bwMode="auto">
              <a:xfrm>
                <a:off x="3886200" y="3657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47" name="Rectangle 2846"/>
              <p:cNvSpPr/>
              <p:nvPr/>
            </p:nvSpPr>
            <p:spPr bwMode="auto">
              <a:xfrm>
                <a:off x="3886200" y="3733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48" name="Rectangle 2847"/>
              <p:cNvSpPr/>
              <p:nvPr/>
            </p:nvSpPr>
            <p:spPr bwMode="auto">
              <a:xfrm>
                <a:off x="3886200" y="3810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49" name="Rectangle 2848"/>
              <p:cNvSpPr/>
              <p:nvPr/>
            </p:nvSpPr>
            <p:spPr bwMode="auto">
              <a:xfrm>
                <a:off x="3886200" y="3886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50" name="Rectangle 2849"/>
              <p:cNvSpPr/>
              <p:nvPr/>
            </p:nvSpPr>
            <p:spPr bwMode="auto">
              <a:xfrm>
                <a:off x="3886200" y="3962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51" name="Rectangle 2850"/>
              <p:cNvSpPr/>
              <p:nvPr/>
            </p:nvSpPr>
            <p:spPr bwMode="auto">
              <a:xfrm>
                <a:off x="3886200" y="4038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52" name="Rectangle 2851"/>
              <p:cNvSpPr/>
              <p:nvPr/>
            </p:nvSpPr>
            <p:spPr bwMode="auto">
              <a:xfrm>
                <a:off x="3886200" y="4114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53" name="Rectangle 2852"/>
              <p:cNvSpPr/>
              <p:nvPr/>
            </p:nvSpPr>
            <p:spPr bwMode="auto">
              <a:xfrm>
                <a:off x="3886200" y="4191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54" name="Rectangle 2853"/>
              <p:cNvSpPr/>
              <p:nvPr/>
            </p:nvSpPr>
            <p:spPr bwMode="auto">
              <a:xfrm>
                <a:off x="3886200" y="4267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55" name="Rectangle 2854"/>
              <p:cNvSpPr/>
              <p:nvPr/>
            </p:nvSpPr>
            <p:spPr bwMode="auto">
              <a:xfrm>
                <a:off x="3886200" y="4343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56" name="Rectangle 2855"/>
              <p:cNvSpPr/>
              <p:nvPr/>
            </p:nvSpPr>
            <p:spPr bwMode="auto">
              <a:xfrm>
                <a:off x="3886200" y="4419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57" name="Rectangle 2856"/>
              <p:cNvSpPr/>
              <p:nvPr/>
            </p:nvSpPr>
            <p:spPr bwMode="auto">
              <a:xfrm>
                <a:off x="3886200" y="4495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58" name="Rectangle 2857"/>
              <p:cNvSpPr/>
              <p:nvPr/>
            </p:nvSpPr>
            <p:spPr bwMode="auto">
              <a:xfrm>
                <a:off x="3886200" y="4572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59" name="Rectangle 2858"/>
              <p:cNvSpPr/>
              <p:nvPr/>
            </p:nvSpPr>
            <p:spPr bwMode="auto">
              <a:xfrm>
                <a:off x="3886200" y="4648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60" name="Rectangle 2859"/>
              <p:cNvSpPr/>
              <p:nvPr/>
            </p:nvSpPr>
            <p:spPr bwMode="auto">
              <a:xfrm>
                <a:off x="3886200" y="4724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61" name="Rectangle 2860"/>
              <p:cNvSpPr/>
              <p:nvPr/>
            </p:nvSpPr>
            <p:spPr bwMode="auto">
              <a:xfrm>
                <a:off x="3886200" y="4800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62" name="Rectangle 2861"/>
              <p:cNvSpPr/>
              <p:nvPr/>
            </p:nvSpPr>
            <p:spPr bwMode="auto">
              <a:xfrm>
                <a:off x="3886200" y="4876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63" name="Rectangle 2862"/>
              <p:cNvSpPr/>
              <p:nvPr/>
            </p:nvSpPr>
            <p:spPr bwMode="auto">
              <a:xfrm>
                <a:off x="3886200" y="4953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64" name="Rectangle 2863"/>
              <p:cNvSpPr/>
              <p:nvPr/>
            </p:nvSpPr>
            <p:spPr bwMode="auto">
              <a:xfrm>
                <a:off x="3962400" y="3352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65" name="Rectangle 2864"/>
              <p:cNvSpPr/>
              <p:nvPr/>
            </p:nvSpPr>
            <p:spPr bwMode="auto">
              <a:xfrm>
                <a:off x="3962400" y="3429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66" name="Rectangle 2865"/>
              <p:cNvSpPr/>
              <p:nvPr/>
            </p:nvSpPr>
            <p:spPr bwMode="auto">
              <a:xfrm>
                <a:off x="3962400" y="35052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2867" name="Rectangle 2866"/>
              <p:cNvSpPr/>
              <p:nvPr/>
            </p:nvSpPr>
            <p:spPr bwMode="auto">
              <a:xfrm>
                <a:off x="3962400" y="3581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68" name="Rectangle 2867"/>
              <p:cNvSpPr/>
              <p:nvPr/>
            </p:nvSpPr>
            <p:spPr bwMode="auto">
              <a:xfrm>
                <a:off x="3962400" y="3657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69" name="Rectangle 2868"/>
              <p:cNvSpPr/>
              <p:nvPr/>
            </p:nvSpPr>
            <p:spPr bwMode="auto">
              <a:xfrm>
                <a:off x="3962400" y="3733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70" name="Rectangle 2869"/>
              <p:cNvSpPr/>
              <p:nvPr/>
            </p:nvSpPr>
            <p:spPr bwMode="auto">
              <a:xfrm>
                <a:off x="3962400" y="3810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75" name="Rectangle 2874"/>
              <p:cNvSpPr/>
              <p:nvPr/>
            </p:nvSpPr>
            <p:spPr bwMode="auto">
              <a:xfrm>
                <a:off x="3962400" y="3886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05" name="Rectangle 3604"/>
              <p:cNvSpPr/>
              <p:nvPr/>
            </p:nvSpPr>
            <p:spPr bwMode="auto">
              <a:xfrm>
                <a:off x="3962400" y="3962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08" name="Rectangle 3607"/>
              <p:cNvSpPr/>
              <p:nvPr/>
            </p:nvSpPr>
            <p:spPr bwMode="auto">
              <a:xfrm>
                <a:off x="3962400" y="4038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09" name="Rectangle 3608"/>
              <p:cNvSpPr/>
              <p:nvPr/>
            </p:nvSpPr>
            <p:spPr bwMode="auto">
              <a:xfrm>
                <a:off x="3962400" y="4114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13" name="Rectangle 3612"/>
              <p:cNvSpPr/>
              <p:nvPr/>
            </p:nvSpPr>
            <p:spPr bwMode="auto">
              <a:xfrm>
                <a:off x="3962400" y="4191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14" name="Rectangle 3613"/>
              <p:cNvSpPr/>
              <p:nvPr/>
            </p:nvSpPr>
            <p:spPr bwMode="auto">
              <a:xfrm>
                <a:off x="3962400" y="4267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16" name="Rectangle 3615"/>
              <p:cNvSpPr/>
              <p:nvPr/>
            </p:nvSpPr>
            <p:spPr bwMode="auto">
              <a:xfrm>
                <a:off x="3962400" y="4343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17" name="Rectangle 3616"/>
              <p:cNvSpPr/>
              <p:nvPr/>
            </p:nvSpPr>
            <p:spPr bwMode="auto">
              <a:xfrm>
                <a:off x="3962400" y="4419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18" name="Rectangle 3617"/>
              <p:cNvSpPr/>
              <p:nvPr/>
            </p:nvSpPr>
            <p:spPr bwMode="auto">
              <a:xfrm>
                <a:off x="3962400" y="4495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19" name="Rectangle 3618"/>
              <p:cNvSpPr/>
              <p:nvPr/>
            </p:nvSpPr>
            <p:spPr bwMode="auto">
              <a:xfrm>
                <a:off x="3962400" y="4572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20" name="Rectangle 3619"/>
              <p:cNvSpPr/>
              <p:nvPr/>
            </p:nvSpPr>
            <p:spPr bwMode="auto">
              <a:xfrm>
                <a:off x="3962400" y="4648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21" name="Rectangle 3620"/>
              <p:cNvSpPr/>
              <p:nvPr/>
            </p:nvSpPr>
            <p:spPr bwMode="auto">
              <a:xfrm>
                <a:off x="3962400" y="4724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22" name="Rectangle 3621"/>
              <p:cNvSpPr/>
              <p:nvPr/>
            </p:nvSpPr>
            <p:spPr bwMode="auto">
              <a:xfrm>
                <a:off x="3962400" y="4800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23" name="Rectangle 3622"/>
              <p:cNvSpPr/>
              <p:nvPr/>
            </p:nvSpPr>
            <p:spPr bwMode="auto">
              <a:xfrm>
                <a:off x="3962400" y="4876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24" name="Rectangle 3623"/>
              <p:cNvSpPr/>
              <p:nvPr/>
            </p:nvSpPr>
            <p:spPr bwMode="auto">
              <a:xfrm>
                <a:off x="3962400" y="4953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25" name="Rectangle 3624"/>
              <p:cNvSpPr/>
              <p:nvPr/>
            </p:nvSpPr>
            <p:spPr bwMode="auto">
              <a:xfrm>
                <a:off x="4038600" y="3352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26" name="Rectangle 3625"/>
              <p:cNvSpPr/>
              <p:nvPr/>
            </p:nvSpPr>
            <p:spPr bwMode="auto">
              <a:xfrm>
                <a:off x="4038600" y="3429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27" name="Rectangle 3626"/>
              <p:cNvSpPr/>
              <p:nvPr/>
            </p:nvSpPr>
            <p:spPr bwMode="auto">
              <a:xfrm>
                <a:off x="4038600" y="3505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28" name="Rectangle 3627"/>
              <p:cNvSpPr/>
              <p:nvPr/>
            </p:nvSpPr>
            <p:spPr bwMode="auto">
              <a:xfrm>
                <a:off x="4038600" y="3581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29" name="Rectangle 3628"/>
              <p:cNvSpPr/>
              <p:nvPr/>
            </p:nvSpPr>
            <p:spPr bwMode="auto">
              <a:xfrm>
                <a:off x="4038600" y="3657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30" name="Rectangle 3629"/>
              <p:cNvSpPr/>
              <p:nvPr/>
            </p:nvSpPr>
            <p:spPr bwMode="auto">
              <a:xfrm>
                <a:off x="4038600" y="3733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31" name="Rectangle 3630"/>
              <p:cNvSpPr/>
              <p:nvPr/>
            </p:nvSpPr>
            <p:spPr bwMode="auto">
              <a:xfrm>
                <a:off x="4038600" y="38100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3632" name="Rectangle 3631"/>
              <p:cNvSpPr/>
              <p:nvPr/>
            </p:nvSpPr>
            <p:spPr bwMode="auto">
              <a:xfrm>
                <a:off x="4038600" y="3886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33" name="Rectangle 3632"/>
              <p:cNvSpPr/>
              <p:nvPr/>
            </p:nvSpPr>
            <p:spPr bwMode="auto">
              <a:xfrm>
                <a:off x="4038600" y="39624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3634" name="Rectangle 3633"/>
              <p:cNvSpPr/>
              <p:nvPr/>
            </p:nvSpPr>
            <p:spPr bwMode="auto">
              <a:xfrm>
                <a:off x="4038600" y="4038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35" name="Rectangle 3634"/>
              <p:cNvSpPr/>
              <p:nvPr/>
            </p:nvSpPr>
            <p:spPr bwMode="auto">
              <a:xfrm>
                <a:off x="4038600" y="4114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36" name="Rectangle 3635"/>
              <p:cNvSpPr/>
              <p:nvPr/>
            </p:nvSpPr>
            <p:spPr bwMode="auto">
              <a:xfrm>
                <a:off x="4038600" y="4191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37" name="Rectangle 3636"/>
              <p:cNvSpPr/>
              <p:nvPr/>
            </p:nvSpPr>
            <p:spPr bwMode="auto">
              <a:xfrm>
                <a:off x="4038600" y="4267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38" name="Rectangle 3637"/>
              <p:cNvSpPr/>
              <p:nvPr/>
            </p:nvSpPr>
            <p:spPr bwMode="auto">
              <a:xfrm>
                <a:off x="4038600" y="4343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39" name="Rectangle 3638"/>
              <p:cNvSpPr/>
              <p:nvPr/>
            </p:nvSpPr>
            <p:spPr bwMode="auto">
              <a:xfrm>
                <a:off x="4038600" y="4419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40" name="Rectangle 3639"/>
              <p:cNvSpPr/>
              <p:nvPr/>
            </p:nvSpPr>
            <p:spPr bwMode="auto">
              <a:xfrm>
                <a:off x="4038600" y="4495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41" name="Rectangle 3640"/>
              <p:cNvSpPr/>
              <p:nvPr/>
            </p:nvSpPr>
            <p:spPr bwMode="auto">
              <a:xfrm>
                <a:off x="4038600" y="4572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42" name="Rectangle 3641"/>
              <p:cNvSpPr/>
              <p:nvPr/>
            </p:nvSpPr>
            <p:spPr bwMode="auto">
              <a:xfrm>
                <a:off x="4038600" y="4648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43" name="Rectangle 3642"/>
              <p:cNvSpPr/>
              <p:nvPr/>
            </p:nvSpPr>
            <p:spPr bwMode="auto">
              <a:xfrm>
                <a:off x="4038600" y="4724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44" name="Rectangle 3643"/>
              <p:cNvSpPr/>
              <p:nvPr/>
            </p:nvSpPr>
            <p:spPr bwMode="auto">
              <a:xfrm>
                <a:off x="4038600" y="4800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45" name="Rectangle 3644"/>
              <p:cNvSpPr/>
              <p:nvPr/>
            </p:nvSpPr>
            <p:spPr bwMode="auto">
              <a:xfrm>
                <a:off x="4038600" y="4876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46" name="Rectangle 3645"/>
              <p:cNvSpPr/>
              <p:nvPr/>
            </p:nvSpPr>
            <p:spPr bwMode="auto">
              <a:xfrm>
                <a:off x="4038600" y="4953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47" name="Rectangle 3646"/>
              <p:cNvSpPr/>
              <p:nvPr/>
            </p:nvSpPr>
            <p:spPr bwMode="auto">
              <a:xfrm>
                <a:off x="4114800" y="3352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48" name="Rectangle 3647"/>
              <p:cNvSpPr/>
              <p:nvPr/>
            </p:nvSpPr>
            <p:spPr bwMode="auto">
              <a:xfrm>
                <a:off x="4114800" y="3429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49" name="Rectangle 3648"/>
              <p:cNvSpPr/>
              <p:nvPr/>
            </p:nvSpPr>
            <p:spPr bwMode="auto">
              <a:xfrm>
                <a:off x="4114800" y="3505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50" name="Rectangle 3649"/>
              <p:cNvSpPr/>
              <p:nvPr/>
            </p:nvSpPr>
            <p:spPr bwMode="auto">
              <a:xfrm>
                <a:off x="4114800" y="35814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dirty="0"/>
              </a:p>
            </p:txBody>
          </p:sp>
          <p:sp>
            <p:nvSpPr>
              <p:cNvPr id="3651" name="Rectangle 3650"/>
              <p:cNvSpPr/>
              <p:nvPr/>
            </p:nvSpPr>
            <p:spPr bwMode="auto">
              <a:xfrm>
                <a:off x="4114800" y="3657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52" name="Rectangle 3651"/>
              <p:cNvSpPr/>
              <p:nvPr/>
            </p:nvSpPr>
            <p:spPr bwMode="auto">
              <a:xfrm>
                <a:off x="4114800" y="37338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3653" name="Rectangle 3652"/>
              <p:cNvSpPr/>
              <p:nvPr/>
            </p:nvSpPr>
            <p:spPr bwMode="auto">
              <a:xfrm>
                <a:off x="4114800" y="38100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3654" name="Rectangle 3653"/>
              <p:cNvSpPr/>
              <p:nvPr/>
            </p:nvSpPr>
            <p:spPr bwMode="auto">
              <a:xfrm>
                <a:off x="4114800" y="38862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3655" name="Rectangle 3654"/>
              <p:cNvSpPr/>
              <p:nvPr/>
            </p:nvSpPr>
            <p:spPr bwMode="auto">
              <a:xfrm>
                <a:off x="4114800" y="39624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3656" name="Rectangle 3655"/>
              <p:cNvSpPr/>
              <p:nvPr/>
            </p:nvSpPr>
            <p:spPr bwMode="auto">
              <a:xfrm>
                <a:off x="4114800" y="40386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3657" name="Rectangle 3656"/>
              <p:cNvSpPr/>
              <p:nvPr/>
            </p:nvSpPr>
            <p:spPr bwMode="auto">
              <a:xfrm>
                <a:off x="4114800" y="4114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58" name="Rectangle 3657"/>
              <p:cNvSpPr/>
              <p:nvPr/>
            </p:nvSpPr>
            <p:spPr bwMode="auto">
              <a:xfrm>
                <a:off x="4114800" y="4191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59" name="Rectangle 3658"/>
              <p:cNvSpPr/>
              <p:nvPr/>
            </p:nvSpPr>
            <p:spPr bwMode="auto">
              <a:xfrm>
                <a:off x="4114800" y="42672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dirty="0"/>
              </a:p>
            </p:txBody>
          </p:sp>
          <p:sp>
            <p:nvSpPr>
              <p:cNvPr id="3660" name="Rectangle 3659"/>
              <p:cNvSpPr/>
              <p:nvPr/>
            </p:nvSpPr>
            <p:spPr bwMode="auto">
              <a:xfrm>
                <a:off x="4114800" y="4343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61" name="Rectangle 3660"/>
              <p:cNvSpPr/>
              <p:nvPr/>
            </p:nvSpPr>
            <p:spPr bwMode="auto">
              <a:xfrm>
                <a:off x="4114800" y="4419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62" name="Rectangle 3661"/>
              <p:cNvSpPr/>
              <p:nvPr/>
            </p:nvSpPr>
            <p:spPr bwMode="auto">
              <a:xfrm>
                <a:off x="4114800" y="4495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63" name="Rectangle 3662"/>
              <p:cNvSpPr/>
              <p:nvPr/>
            </p:nvSpPr>
            <p:spPr bwMode="auto">
              <a:xfrm>
                <a:off x="4114800" y="4572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64" name="Rectangle 3663"/>
              <p:cNvSpPr/>
              <p:nvPr/>
            </p:nvSpPr>
            <p:spPr bwMode="auto">
              <a:xfrm>
                <a:off x="4114800" y="4648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65" name="Rectangle 3664"/>
              <p:cNvSpPr/>
              <p:nvPr/>
            </p:nvSpPr>
            <p:spPr bwMode="auto">
              <a:xfrm>
                <a:off x="4114800" y="4724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66" name="Rectangle 3665"/>
              <p:cNvSpPr/>
              <p:nvPr/>
            </p:nvSpPr>
            <p:spPr bwMode="auto">
              <a:xfrm>
                <a:off x="4114800" y="4800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67" name="Rectangle 3666"/>
              <p:cNvSpPr/>
              <p:nvPr/>
            </p:nvSpPr>
            <p:spPr bwMode="auto">
              <a:xfrm>
                <a:off x="4114800" y="4876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68" name="Rectangle 3667"/>
              <p:cNvSpPr/>
              <p:nvPr/>
            </p:nvSpPr>
            <p:spPr bwMode="auto">
              <a:xfrm>
                <a:off x="4114800" y="4953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69" name="Rectangle 3668"/>
              <p:cNvSpPr/>
              <p:nvPr/>
            </p:nvSpPr>
            <p:spPr bwMode="auto">
              <a:xfrm>
                <a:off x="4191000" y="3352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70" name="Rectangle 3669"/>
              <p:cNvSpPr/>
              <p:nvPr/>
            </p:nvSpPr>
            <p:spPr bwMode="auto">
              <a:xfrm>
                <a:off x="4191000" y="3429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71" name="Rectangle 3670"/>
              <p:cNvSpPr/>
              <p:nvPr/>
            </p:nvSpPr>
            <p:spPr bwMode="auto">
              <a:xfrm>
                <a:off x="4191000" y="3505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72" name="Rectangle 3671"/>
              <p:cNvSpPr/>
              <p:nvPr/>
            </p:nvSpPr>
            <p:spPr bwMode="auto">
              <a:xfrm>
                <a:off x="4191000" y="35814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dirty="0"/>
              </a:p>
            </p:txBody>
          </p:sp>
          <p:sp>
            <p:nvSpPr>
              <p:cNvPr id="3673" name="Rectangle 3672"/>
              <p:cNvSpPr/>
              <p:nvPr/>
            </p:nvSpPr>
            <p:spPr bwMode="auto">
              <a:xfrm>
                <a:off x="4191000" y="36576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dirty="0"/>
              </a:p>
            </p:txBody>
          </p:sp>
          <p:sp>
            <p:nvSpPr>
              <p:cNvPr id="3674" name="Rectangle 3673"/>
              <p:cNvSpPr/>
              <p:nvPr/>
            </p:nvSpPr>
            <p:spPr bwMode="auto">
              <a:xfrm>
                <a:off x="4191000" y="3733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75" name="Rectangle 3674"/>
              <p:cNvSpPr/>
              <p:nvPr/>
            </p:nvSpPr>
            <p:spPr bwMode="auto">
              <a:xfrm>
                <a:off x="4191000" y="38100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3676" name="Rectangle 3675"/>
              <p:cNvSpPr/>
              <p:nvPr/>
            </p:nvSpPr>
            <p:spPr bwMode="auto">
              <a:xfrm>
                <a:off x="4191000" y="38862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dirty="0"/>
              </a:p>
            </p:txBody>
          </p:sp>
          <p:sp>
            <p:nvSpPr>
              <p:cNvPr id="3677" name="Rectangle 3676"/>
              <p:cNvSpPr/>
              <p:nvPr/>
            </p:nvSpPr>
            <p:spPr bwMode="auto">
              <a:xfrm>
                <a:off x="4191000" y="39624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dirty="0"/>
              </a:p>
            </p:txBody>
          </p:sp>
          <p:sp>
            <p:nvSpPr>
              <p:cNvPr id="3678" name="Rectangle 3677"/>
              <p:cNvSpPr/>
              <p:nvPr/>
            </p:nvSpPr>
            <p:spPr bwMode="auto">
              <a:xfrm>
                <a:off x="4191000" y="4038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79" name="Rectangle 3678"/>
              <p:cNvSpPr/>
              <p:nvPr/>
            </p:nvSpPr>
            <p:spPr bwMode="auto">
              <a:xfrm>
                <a:off x="4191000" y="41148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3680" name="Rectangle 3679"/>
              <p:cNvSpPr/>
              <p:nvPr/>
            </p:nvSpPr>
            <p:spPr bwMode="auto">
              <a:xfrm>
                <a:off x="4191000" y="41910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3681" name="Rectangle 3680"/>
              <p:cNvSpPr/>
              <p:nvPr/>
            </p:nvSpPr>
            <p:spPr bwMode="auto">
              <a:xfrm>
                <a:off x="4191000" y="42672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dirty="0"/>
              </a:p>
            </p:txBody>
          </p:sp>
          <p:sp>
            <p:nvSpPr>
              <p:cNvPr id="3682" name="Rectangle 3681"/>
              <p:cNvSpPr/>
              <p:nvPr/>
            </p:nvSpPr>
            <p:spPr bwMode="auto">
              <a:xfrm>
                <a:off x="4191000" y="4343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83" name="Rectangle 3682"/>
              <p:cNvSpPr/>
              <p:nvPr/>
            </p:nvSpPr>
            <p:spPr bwMode="auto">
              <a:xfrm>
                <a:off x="4191000" y="4419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84" name="Rectangle 3683"/>
              <p:cNvSpPr/>
              <p:nvPr/>
            </p:nvSpPr>
            <p:spPr bwMode="auto">
              <a:xfrm>
                <a:off x="4191000" y="4495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85" name="Rectangle 3684"/>
              <p:cNvSpPr/>
              <p:nvPr/>
            </p:nvSpPr>
            <p:spPr bwMode="auto">
              <a:xfrm>
                <a:off x="4191000" y="4572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86" name="Rectangle 3685"/>
              <p:cNvSpPr/>
              <p:nvPr/>
            </p:nvSpPr>
            <p:spPr bwMode="auto">
              <a:xfrm>
                <a:off x="4191000" y="4648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87" name="Rectangle 3686"/>
              <p:cNvSpPr/>
              <p:nvPr/>
            </p:nvSpPr>
            <p:spPr bwMode="auto">
              <a:xfrm>
                <a:off x="4191000" y="4724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88" name="Rectangle 3687"/>
              <p:cNvSpPr/>
              <p:nvPr/>
            </p:nvSpPr>
            <p:spPr bwMode="auto">
              <a:xfrm>
                <a:off x="4191000" y="4800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89" name="Rectangle 3688"/>
              <p:cNvSpPr/>
              <p:nvPr/>
            </p:nvSpPr>
            <p:spPr bwMode="auto">
              <a:xfrm>
                <a:off x="4191000" y="4876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90" name="Rectangle 3689"/>
              <p:cNvSpPr/>
              <p:nvPr/>
            </p:nvSpPr>
            <p:spPr bwMode="auto">
              <a:xfrm>
                <a:off x="4191000" y="4953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91" name="Rectangle 3690"/>
              <p:cNvSpPr/>
              <p:nvPr/>
            </p:nvSpPr>
            <p:spPr bwMode="auto">
              <a:xfrm>
                <a:off x="4267200" y="3352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92" name="Rectangle 3691"/>
              <p:cNvSpPr/>
              <p:nvPr/>
            </p:nvSpPr>
            <p:spPr bwMode="auto">
              <a:xfrm>
                <a:off x="4267200" y="3429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93" name="Rectangle 3692"/>
              <p:cNvSpPr/>
              <p:nvPr/>
            </p:nvSpPr>
            <p:spPr bwMode="auto">
              <a:xfrm>
                <a:off x="4267200" y="3505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94" name="Rectangle 3693"/>
              <p:cNvSpPr/>
              <p:nvPr/>
            </p:nvSpPr>
            <p:spPr bwMode="auto">
              <a:xfrm>
                <a:off x="4267200" y="35814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dirty="0"/>
              </a:p>
            </p:txBody>
          </p:sp>
          <p:sp>
            <p:nvSpPr>
              <p:cNvPr id="3695" name="Rectangle 3694"/>
              <p:cNvSpPr/>
              <p:nvPr/>
            </p:nvSpPr>
            <p:spPr bwMode="auto">
              <a:xfrm>
                <a:off x="4267200" y="3657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96" name="Rectangle 3695"/>
              <p:cNvSpPr/>
              <p:nvPr/>
            </p:nvSpPr>
            <p:spPr bwMode="auto">
              <a:xfrm>
                <a:off x="4267200" y="3733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97" name="Rectangle 3696"/>
              <p:cNvSpPr/>
              <p:nvPr/>
            </p:nvSpPr>
            <p:spPr bwMode="auto">
              <a:xfrm>
                <a:off x="4267200" y="3810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98" name="Rectangle 3697"/>
              <p:cNvSpPr/>
              <p:nvPr/>
            </p:nvSpPr>
            <p:spPr bwMode="auto">
              <a:xfrm>
                <a:off x="4267200" y="38862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dirty="0"/>
              </a:p>
            </p:txBody>
          </p:sp>
          <p:sp>
            <p:nvSpPr>
              <p:cNvPr id="3699" name="Rectangle 3698"/>
              <p:cNvSpPr/>
              <p:nvPr/>
            </p:nvSpPr>
            <p:spPr bwMode="auto">
              <a:xfrm>
                <a:off x="4267200" y="39624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dirty="0"/>
              </a:p>
            </p:txBody>
          </p:sp>
          <p:sp>
            <p:nvSpPr>
              <p:cNvPr id="3700" name="Rectangle 3699"/>
              <p:cNvSpPr/>
              <p:nvPr/>
            </p:nvSpPr>
            <p:spPr bwMode="auto">
              <a:xfrm>
                <a:off x="4267200" y="4038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01" name="Rectangle 3700"/>
              <p:cNvSpPr/>
              <p:nvPr/>
            </p:nvSpPr>
            <p:spPr bwMode="auto">
              <a:xfrm>
                <a:off x="4267200" y="41148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3702" name="Rectangle 3701"/>
              <p:cNvSpPr/>
              <p:nvPr/>
            </p:nvSpPr>
            <p:spPr bwMode="auto">
              <a:xfrm>
                <a:off x="4267200" y="41910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dirty="0"/>
              </a:p>
            </p:txBody>
          </p:sp>
          <p:sp>
            <p:nvSpPr>
              <p:cNvPr id="3703" name="Rectangle 3702"/>
              <p:cNvSpPr/>
              <p:nvPr/>
            </p:nvSpPr>
            <p:spPr bwMode="auto">
              <a:xfrm>
                <a:off x="4267200" y="42672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dirty="0"/>
              </a:p>
            </p:txBody>
          </p:sp>
          <p:sp>
            <p:nvSpPr>
              <p:cNvPr id="3704" name="Rectangle 3703"/>
              <p:cNvSpPr/>
              <p:nvPr/>
            </p:nvSpPr>
            <p:spPr bwMode="auto">
              <a:xfrm>
                <a:off x="4267200" y="4343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05" name="Rectangle 3704"/>
              <p:cNvSpPr/>
              <p:nvPr/>
            </p:nvSpPr>
            <p:spPr bwMode="auto">
              <a:xfrm>
                <a:off x="4267200" y="4419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06" name="Rectangle 3705"/>
              <p:cNvSpPr/>
              <p:nvPr/>
            </p:nvSpPr>
            <p:spPr bwMode="auto">
              <a:xfrm>
                <a:off x="4267200" y="4495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07" name="Rectangle 3706"/>
              <p:cNvSpPr/>
              <p:nvPr/>
            </p:nvSpPr>
            <p:spPr bwMode="auto">
              <a:xfrm>
                <a:off x="4267200" y="4572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08" name="Rectangle 3707"/>
              <p:cNvSpPr/>
              <p:nvPr/>
            </p:nvSpPr>
            <p:spPr bwMode="auto">
              <a:xfrm>
                <a:off x="4267200" y="4648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09" name="Rectangle 3708"/>
              <p:cNvSpPr/>
              <p:nvPr/>
            </p:nvSpPr>
            <p:spPr bwMode="auto">
              <a:xfrm>
                <a:off x="4267200" y="4724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10" name="Rectangle 3709"/>
              <p:cNvSpPr/>
              <p:nvPr/>
            </p:nvSpPr>
            <p:spPr bwMode="auto">
              <a:xfrm>
                <a:off x="4267200" y="4800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11" name="Rectangle 3710"/>
              <p:cNvSpPr/>
              <p:nvPr/>
            </p:nvSpPr>
            <p:spPr bwMode="auto">
              <a:xfrm>
                <a:off x="4267200" y="4876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12" name="Rectangle 3711"/>
              <p:cNvSpPr/>
              <p:nvPr/>
            </p:nvSpPr>
            <p:spPr bwMode="auto">
              <a:xfrm>
                <a:off x="4267200" y="4953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13" name="Rectangle 3712"/>
              <p:cNvSpPr/>
              <p:nvPr/>
            </p:nvSpPr>
            <p:spPr bwMode="auto">
              <a:xfrm>
                <a:off x="4343400" y="3352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14" name="Rectangle 3713"/>
              <p:cNvSpPr/>
              <p:nvPr/>
            </p:nvSpPr>
            <p:spPr bwMode="auto">
              <a:xfrm>
                <a:off x="4343400" y="3429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15" name="Rectangle 3714"/>
              <p:cNvSpPr/>
              <p:nvPr/>
            </p:nvSpPr>
            <p:spPr bwMode="auto">
              <a:xfrm>
                <a:off x="4343400" y="35052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dirty="0"/>
              </a:p>
            </p:txBody>
          </p:sp>
          <p:sp>
            <p:nvSpPr>
              <p:cNvPr id="3716" name="Rectangle 3715"/>
              <p:cNvSpPr/>
              <p:nvPr/>
            </p:nvSpPr>
            <p:spPr bwMode="auto">
              <a:xfrm>
                <a:off x="4343400" y="35814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dirty="0"/>
              </a:p>
            </p:txBody>
          </p:sp>
          <p:sp>
            <p:nvSpPr>
              <p:cNvPr id="3717" name="Rectangle 3716"/>
              <p:cNvSpPr/>
              <p:nvPr/>
            </p:nvSpPr>
            <p:spPr bwMode="auto">
              <a:xfrm>
                <a:off x="4343400" y="36576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3718" name="Rectangle 3717"/>
              <p:cNvSpPr/>
              <p:nvPr/>
            </p:nvSpPr>
            <p:spPr bwMode="auto">
              <a:xfrm>
                <a:off x="4343400" y="37338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3719" name="Rectangle 3718"/>
              <p:cNvSpPr/>
              <p:nvPr/>
            </p:nvSpPr>
            <p:spPr bwMode="auto">
              <a:xfrm>
                <a:off x="4343400" y="38100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3720" name="Rectangle 3719"/>
              <p:cNvSpPr/>
              <p:nvPr/>
            </p:nvSpPr>
            <p:spPr bwMode="auto">
              <a:xfrm>
                <a:off x="4343400" y="38862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3721" name="Rectangle 3720"/>
              <p:cNvSpPr/>
              <p:nvPr/>
            </p:nvSpPr>
            <p:spPr bwMode="auto">
              <a:xfrm>
                <a:off x="4343400" y="39624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dirty="0"/>
              </a:p>
            </p:txBody>
          </p:sp>
          <p:sp>
            <p:nvSpPr>
              <p:cNvPr id="3722" name="Rectangle 3721"/>
              <p:cNvSpPr/>
              <p:nvPr/>
            </p:nvSpPr>
            <p:spPr bwMode="auto">
              <a:xfrm>
                <a:off x="4343400" y="40386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3723" name="Rectangle 3722"/>
              <p:cNvSpPr/>
              <p:nvPr/>
            </p:nvSpPr>
            <p:spPr bwMode="auto">
              <a:xfrm>
                <a:off x="4343400" y="41148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3724" name="Rectangle 3723"/>
              <p:cNvSpPr/>
              <p:nvPr/>
            </p:nvSpPr>
            <p:spPr bwMode="auto">
              <a:xfrm>
                <a:off x="4343400" y="4191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25" name="Rectangle 3724"/>
              <p:cNvSpPr/>
              <p:nvPr/>
            </p:nvSpPr>
            <p:spPr bwMode="auto">
              <a:xfrm>
                <a:off x="4343400" y="4267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26" name="Rectangle 3725"/>
              <p:cNvSpPr/>
              <p:nvPr/>
            </p:nvSpPr>
            <p:spPr bwMode="auto">
              <a:xfrm>
                <a:off x="4343400" y="4343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27" name="Rectangle 3726"/>
              <p:cNvSpPr/>
              <p:nvPr/>
            </p:nvSpPr>
            <p:spPr bwMode="auto">
              <a:xfrm>
                <a:off x="4343400" y="4419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28" name="Rectangle 3727"/>
              <p:cNvSpPr/>
              <p:nvPr/>
            </p:nvSpPr>
            <p:spPr bwMode="auto">
              <a:xfrm>
                <a:off x="4343400" y="4495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29" name="Rectangle 3728"/>
              <p:cNvSpPr/>
              <p:nvPr/>
            </p:nvSpPr>
            <p:spPr bwMode="auto">
              <a:xfrm>
                <a:off x="4343400" y="4572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30" name="Rectangle 3729"/>
              <p:cNvSpPr/>
              <p:nvPr/>
            </p:nvSpPr>
            <p:spPr bwMode="auto">
              <a:xfrm>
                <a:off x="4343400" y="4648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31" name="Rectangle 3730"/>
              <p:cNvSpPr/>
              <p:nvPr/>
            </p:nvSpPr>
            <p:spPr bwMode="auto">
              <a:xfrm>
                <a:off x="4343400" y="4724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32" name="Rectangle 3731"/>
              <p:cNvSpPr/>
              <p:nvPr/>
            </p:nvSpPr>
            <p:spPr bwMode="auto">
              <a:xfrm>
                <a:off x="4343400" y="4800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33" name="Rectangle 3732"/>
              <p:cNvSpPr/>
              <p:nvPr/>
            </p:nvSpPr>
            <p:spPr bwMode="auto">
              <a:xfrm>
                <a:off x="4343400" y="4876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34" name="Rectangle 3733"/>
              <p:cNvSpPr/>
              <p:nvPr/>
            </p:nvSpPr>
            <p:spPr bwMode="auto">
              <a:xfrm>
                <a:off x="4343400" y="4953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35" name="Rectangle 3734"/>
              <p:cNvSpPr/>
              <p:nvPr/>
            </p:nvSpPr>
            <p:spPr bwMode="auto">
              <a:xfrm>
                <a:off x="4419600" y="3352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36" name="Rectangle 3735"/>
              <p:cNvSpPr/>
              <p:nvPr/>
            </p:nvSpPr>
            <p:spPr bwMode="auto">
              <a:xfrm>
                <a:off x="4419600" y="3429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37" name="Rectangle 3736"/>
              <p:cNvSpPr/>
              <p:nvPr/>
            </p:nvSpPr>
            <p:spPr bwMode="auto">
              <a:xfrm>
                <a:off x="4419600" y="35052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dirty="0"/>
              </a:p>
            </p:txBody>
          </p:sp>
          <p:sp>
            <p:nvSpPr>
              <p:cNvPr id="3738" name="Rectangle 3737"/>
              <p:cNvSpPr/>
              <p:nvPr/>
            </p:nvSpPr>
            <p:spPr bwMode="auto">
              <a:xfrm>
                <a:off x="4419600" y="35814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dirty="0"/>
              </a:p>
            </p:txBody>
          </p:sp>
          <p:sp>
            <p:nvSpPr>
              <p:cNvPr id="3739" name="Rectangle 3738"/>
              <p:cNvSpPr/>
              <p:nvPr/>
            </p:nvSpPr>
            <p:spPr bwMode="auto">
              <a:xfrm>
                <a:off x="4419600" y="36576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3740" name="Rectangle 3739"/>
              <p:cNvSpPr/>
              <p:nvPr/>
            </p:nvSpPr>
            <p:spPr bwMode="auto">
              <a:xfrm>
                <a:off x="4419600" y="37338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3741" name="Rectangle 3740"/>
              <p:cNvSpPr/>
              <p:nvPr/>
            </p:nvSpPr>
            <p:spPr bwMode="auto">
              <a:xfrm>
                <a:off x="4419600" y="38100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3742" name="Rectangle 3741"/>
              <p:cNvSpPr/>
              <p:nvPr/>
            </p:nvSpPr>
            <p:spPr bwMode="auto">
              <a:xfrm>
                <a:off x="4419600" y="38862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3743" name="Rectangle 3742"/>
              <p:cNvSpPr/>
              <p:nvPr/>
            </p:nvSpPr>
            <p:spPr bwMode="auto">
              <a:xfrm>
                <a:off x="4419600" y="39624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dirty="0"/>
              </a:p>
            </p:txBody>
          </p:sp>
          <p:sp>
            <p:nvSpPr>
              <p:cNvPr id="3744" name="Rectangle 3743"/>
              <p:cNvSpPr/>
              <p:nvPr/>
            </p:nvSpPr>
            <p:spPr bwMode="auto">
              <a:xfrm>
                <a:off x="4419600" y="40386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3745" name="Rectangle 3744"/>
              <p:cNvSpPr/>
              <p:nvPr/>
            </p:nvSpPr>
            <p:spPr bwMode="auto">
              <a:xfrm>
                <a:off x="4419600" y="41148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3746" name="Rectangle 3745"/>
              <p:cNvSpPr/>
              <p:nvPr/>
            </p:nvSpPr>
            <p:spPr bwMode="auto">
              <a:xfrm>
                <a:off x="4419600" y="4191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47" name="Rectangle 3746"/>
              <p:cNvSpPr/>
              <p:nvPr/>
            </p:nvSpPr>
            <p:spPr bwMode="auto">
              <a:xfrm>
                <a:off x="4419600" y="4267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48" name="Rectangle 3747"/>
              <p:cNvSpPr/>
              <p:nvPr/>
            </p:nvSpPr>
            <p:spPr bwMode="auto">
              <a:xfrm>
                <a:off x="4419600" y="4343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49" name="Rectangle 3748"/>
              <p:cNvSpPr/>
              <p:nvPr/>
            </p:nvSpPr>
            <p:spPr bwMode="auto">
              <a:xfrm>
                <a:off x="4419600" y="4419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50" name="Rectangle 3749"/>
              <p:cNvSpPr/>
              <p:nvPr/>
            </p:nvSpPr>
            <p:spPr bwMode="auto">
              <a:xfrm>
                <a:off x="4419600" y="4495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51" name="Rectangle 3750"/>
              <p:cNvSpPr/>
              <p:nvPr/>
            </p:nvSpPr>
            <p:spPr bwMode="auto">
              <a:xfrm>
                <a:off x="4419600" y="4572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52" name="Rectangle 3751"/>
              <p:cNvSpPr/>
              <p:nvPr/>
            </p:nvSpPr>
            <p:spPr bwMode="auto">
              <a:xfrm>
                <a:off x="4419600" y="4648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53" name="Rectangle 3752"/>
              <p:cNvSpPr/>
              <p:nvPr/>
            </p:nvSpPr>
            <p:spPr bwMode="auto">
              <a:xfrm>
                <a:off x="4419600" y="4724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54" name="Rectangle 3753"/>
              <p:cNvSpPr/>
              <p:nvPr/>
            </p:nvSpPr>
            <p:spPr bwMode="auto">
              <a:xfrm>
                <a:off x="4419600" y="4800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55" name="Rectangle 3754"/>
              <p:cNvSpPr/>
              <p:nvPr/>
            </p:nvSpPr>
            <p:spPr bwMode="auto">
              <a:xfrm>
                <a:off x="4419600" y="4876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56" name="Rectangle 3755"/>
              <p:cNvSpPr/>
              <p:nvPr/>
            </p:nvSpPr>
            <p:spPr bwMode="auto">
              <a:xfrm>
                <a:off x="4419600" y="4953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57" name="Rectangle 3756"/>
              <p:cNvSpPr/>
              <p:nvPr/>
            </p:nvSpPr>
            <p:spPr bwMode="auto">
              <a:xfrm>
                <a:off x="4495800" y="3352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58" name="Rectangle 3757"/>
              <p:cNvSpPr/>
              <p:nvPr/>
            </p:nvSpPr>
            <p:spPr bwMode="auto">
              <a:xfrm>
                <a:off x="4495800" y="3429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59" name="Rectangle 3758"/>
              <p:cNvSpPr/>
              <p:nvPr/>
            </p:nvSpPr>
            <p:spPr bwMode="auto">
              <a:xfrm>
                <a:off x="4495800" y="35052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dirty="0"/>
              </a:p>
            </p:txBody>
          </p:sp>
          <p:sp>
            <p:nvSpPr>
              <p:cNvPr id="3760" name="Rectangle 3759"/>
              <p:cNvSpPr/>
              <p:nvPr/>
            </p:nvSpPr>
            <p:spPr bwMode="auto">
              <a:xfrm>
                <a:off x="4495800" y="3581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61" name="Rectangle 3760"/>
              <p:cNvSpPr/>
              <p:nvPr/>
            </p:nvSpPr>
            <p:spPr bwMode="auto">
              <a:xfrm>
                <a:off x="4495800" y="36576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3762" name="Rectangle 3761"/>
              <p:cNvSpPr/>
              <p:nvPr/>
            </p:nvSpPr>
            <p:spPr bwMode="auto">
              <a:xfrm>
                <a:off x="4495800" y="37338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3763" name="Rectangle 3762"/>
              <p:cNvSpPr/>
              <p:nvPr/>
            </p:nvSpPr>
            <p:spPr bwMode="auto">
              <a:xfrm>
                <a:off x="4495800" y="38100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dirty="0"/>
              </a:p>
            </p:txBody>
          </p:sp>
          <p:sp>
            <p:nvSpPr>
              <p:cNvPr id="3764" name="Rectangle 3763"/>
              <p:cNvSpPr/>
              <p:nvPr/>
            </p:nvSpPr>
            <p:spPr bwMode="auto">
              <a:xfrm>
                <a:off x="4495800" y="38862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3765" name="Rectangle 3764"/>
              <p:cNvSpPr/>
              <p:nvPr/>
            </p:nvSpPr>
            <p:spPr bwMode="auto">
              <a:xfrm>
                <a:off x="4495800" y="3962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66" name="Rectangle 3765"/>
              <p:cNvSpPr/>
              <p:nvPr/>
            </p:nvSpPr>
            <p:spPr bwMode="auto">
              <a:xfrm>
                <a:off x="4495800" y="4038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67" name="Rectangle 3766"/>
              <p:cNvSpPr/>
              <p:nvPr/>
            </p:nvSpPr>
            <p:spPr bwMode="auto">
              <a:xfrm>
                <a:off x="4495800" y="41148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3768" name="Rectangle 3767"/>
              <p:cNvSpPr/>
              <p:nvPr/>
            </p:nvSpPr>
            <p:spPr bwMode="auto">
              <a:xfrm>
                <a:off x="4495800" y="4191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69" name="Rectangle 3768"/>
              <p:cNvSpPr/>
              <p:nvPr/>
            </p:nvSpPr>
            <p:spPr bwMode="auto">
              <a:xfrm>
                <a:off x="4495800" y="4267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70" name="Rectangle 3769"/>
              <p:cNvSpPr/>
              <p:nvPr/>
            </p:nvSpPr>
            <p:spPr bwMode="auto">
              <a:xfrm>
                <a:off x="4495800" y="4343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71" name="Rectangle 3770"/>
              <p:cNvSpPr/>
              <p:nvPr/>
            </p:nvSpPr>
            <p:spPr bwMode="auto">
              <a:xfrm>
                <a:off x="4495800" y="4419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72" name="Rectangle 3771"/>
              <p:cNvSpPr/>
              <p:nvPr/>
            </p:nvSpPr>
            <p:spPr bwMode="auto">
              <a:xfrm>
                <a:off x="4495800" y="4495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73" name="Rectangle 3772"/>
              <p:cNvSpPr/>
              <p:nvPr/>
            </p:nvSpPr>
            <p:spPr bwMode="auto">
              <a:xfrm>
                <a:off x="4495800" y="4572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74" name="Rectangle 3773"/>
              <p:cNvSpPr/>
              <p:nvPr/>
            </p:nvSpPr>
            <p:spPr bwMode="auto">
              <a:xfrm>
                <a:off x="4495800" y="4648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75" name="Rectangle 3774"/>
              <p:cNvSpPr/>
              <p:nvPr/>
            </p:nvSpPr>
            <p:spPr bwMode="auto">
              <a:xfrm>
                <a:off x="4495800" y="4724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76" name="Rectangle 3775"/>
              <p:cNvSpPr/>
              <p:nvPr/>
            </p:nvSpPr>
            <p:spPr bwMode="auto">
              <a:xfrm>
                <a:off x="4495800" y="4800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77" name="Rectangle 3776"/>
              <p:cNvSpPr/>
              <p:nvPr/>
            </p:nvSpPr>
            <p:spPr bwMode="auto">
              <a:xfrm>
                <a:off x="4495800" y="4876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78" name="Rectangle 3777"/>
              <p:cNvSpPr/>
              <p:nvPr/>
            </p:nvSpPr>
            <p:spPr bwMode="auto">
              <a:xfrm>
                <a:off x="4495800" y="4953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79" name="Rectangle 3778"/>
              <p:cNvSpPr/>
              <p:nvPr/>
            </p:nvSpPr>
            <p:spPr bwMode="auto">
              <a:xfrm>
                <a:off x="4572000" y="3352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80" name="Rectangle 3779"/>
              <p:cNvSpPr/>
              <p:nvPr/>
            </p:nvSpPr>
            <p:spPr bwMode="auto">
              <a:xfrm>
                <a:off x="4572000" y="3429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81" name="Rectangle 3780"/>
              <p:cNvSpPr/>
              <p:nvPr/>
            </p:nvSpPr>
            <p:spPr bwMode="auto">
              <a:xfrm>
                <a:off x="4572000" y="35052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dirty="0"/>
              </a:p>
            </p:txBody>
          </p:sp>
          <p:sp>
            <p:nvSpPr>
              <p:cNvPr id="3782" name="Rectangle 3781"/>
              <p:cNvSpPr/>
              <p:nvPr/>
            </p:nvSpPr>
            <p:spPr bwMode="auto">
              <a:xfrm>
                <a:off x="4572000" y="3581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83" name="Rectangle 3782"/>
              <p:cNvSpPr/>
              <p:nvPr/>
            </p:nvSpPr>
            <p:spPr bwMode="auto">
              <a:xfrm>
                <a:off x="4572000" y="36576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3784" name="Rectangle 3783"/>
              <p:cNvSpPr/>
              <p:nvPr/>
            </p:nvSpPr>
            <p:spPr bwMode="auto">
              <a:xfrm>
                <a:off x="4572000" y="37338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3785" name="Rectangle 3784"/>
              <p:cNvSpPr/>
              <p:nvPr/>
            </p:nvSpPr>
            <p:spPr bwMode="auto">
              <a:xfrm>
                <a:off x="4572000" y="3810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86" name="Rectangle 3785"/>
              <p:cNvSpPr/>
              <p:nvPr/>
            </p:nvSpPr>
            <p:spPr bwMode="auto">
              <a:xfrm>
                <a:off x="4572000" y="38862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3787" name="Rectangle 3786"/>
              <p:cNvSpPr/>
              <p:nvPr/>
            </p:nvSpPr>
            <p:spPr bwMode="auto">
              <a:xfrm>
                <a:off x="4572000" y="3962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88" name="Rectangle 3787"/>
              <p:cNvSpPr/>
              <p:nvPr/>
            </p:nvSpPr>
            <p:spPr bwMode="auto">
              <a:xfrm>
                <a:off x="4572000" y="40386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3789" name="Rectangle 3788"/>
              <p:cNvSpPr/>
              <p:nvPr/>
            </p:nvSpPr>
            <p:spPr bwMode="auto">
              <a:xfrm>
                <a:off x="4572000" y="4114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90" name="Rectangle 3789"/>
              <p:cNvSpPr/>
              <p:nvPr/>
            </p:nvSpPr>
            <p:spPr bwMode="auto">
              <a:xfrm>
                <a:off x="4572000" y="41910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3791" name="Rectangle 3790"/>
              <p:cNvSpPr/>
              <p:nvPr/>
            </p:nvSpPr>
            <p:spPr bwMode="auto">
              <a:xfrm>
                <a:off x="4572000" y="4267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92" name="Rectangle 3791"/>
              <p:cNvSpPr/>
              <p:nvPr/>
            </p:nvSpPr>
            <p:spPr bwMode="auto">
              <a:xfrm>
                <a:off x="4572000" y="4343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93" name="Rectangle 3792"/>
              <p:cNvSpPr/>
              <p:nvPr/>
            </p:nvSpPr>
            <p:spPr bwMode="auto">
              <a:xfrm>
                <a:off x="4572000" y="4419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94" name="Rectangle 3793"/>
              <p:cNvSpPr/>
              <p:nvPr/>
            </p:nvSpPr>
            <p:spPr bwMode="auto">
              <a:xfrm>
                <a:off x="4572000" y="4495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95" name="Rectangle 3794"/>
              <p:cNvSpPr/>
              <p:nvPr/>
            </p:nvSpPr>
            <p:spPr bwMode="auto">
              <a:xfrm>
                <a:off x="4572000" y="4572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96" name="Rectangle 3795"/>
              <p:cNvSpPr/>
              <p:nvPr/>
            </p:nvSpPr>
            <p:spPr bwMode="auto">
              <a:xfrm>
                <a:off x="4572000" y="4648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97" name="Rectangle 3796"/>
              <p:cNvSpPr/>
              <p:nvPr/>
            </p:nvSpPr>
            <p:spPr bwMode="auto">
              <a:xfrm>
                <a:off x="4572000" y="4724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98" name="Rectangle 3797"/>
              <p:cNvSpPr/>
              <p:nvPr/>
            </p:nvSpPr>
            <p:spPr bwMode="auto">
              <a:xfrm>
                <a:off x="4572000" y="4800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99" name="Rectangle 3798"/>
              <p:cNvSpPr/>
              <p:nvPr/>
            </p:nvSpPr>
            <p:spPr bwMode="auto">
              <a:xfrm>
                <a:off x="4572000" y="4876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00" name="Rectangle 3799"/>
              <p:cNvSpPr/>
              <p:nvPr/>
            </p:nvSpPr>
            <p:spPr bwMode="auto">
              <a:xfrm>
                <a:off x="4572000" y="4953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01" name="Rectangle 3800"/>
              <p:cNvSpPr/>
              <p:nvPr/>
            </p:nvSpPr>
            <p:spPr bwMode="auto">
              <a:xfrm>
                <a:off x="4648200" y="3352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02" name="Rectangle 3801"/>
              <p:cNvSpPr/>
              <p:nvPr/>
            </p:nvSpPr>
            <p:spPr bwMode="auto">
              <a:xfrm>
                <a:off x="4648200" y="3429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03" name="Rectangle 3802"/>
              <p:cNvSpPr/>
              <p:nvPr/>
            </p:nvSpPr>
            <p:spPr bwMode="auto">
              <a:xfrm>
                <a:off x="4648200" y="3505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04" name="Rectangle 3803"/>
              <p:cNvSpPr/>
              <p:nvPr/>
            </p:nvSpPr>
            <p:spPr bwMode="auto">
              <a:xfrm>
                <a:off x="4648200" y="3581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05" name="Rectangle 3804"/>
              <p:cNvSpPr/>
              <p:nvPr/>
            </p:nvSpPr>
            <p:spPr bwMode="auto">
              <a:xfrm>
                <a:off x="4648200" y="36576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3806" name="Rectangle 3805"/>
              <p:cNvSpPr/>
              <p:nvPr/>
            </p:nvSpPr>
            <p:spPr bwMode="auto">
              <a:xfrm>
                <a:off x="4648200" y="37338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3807" name="Rectangle 3806"/>
              <p:cNvSpPr/>
              <p:nvPr/>
            </p:nvSpPr>
            <p:spPr bwMode="auto">
              <a:xfrm>
                <a:off x="4648200" y="38100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3808" name="Rectangle 3807"/>
              <p:cNvSpPr/>
              <p:nvPr/>
            </p:nvSpPr>
            <p:spPr bwMode="auto">
              <a:xfrm>
                <a:off x="4648200" y="38862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3809" name="Rectangle 3808"/>
              <p:cNvSpPr/>
              <p:nvPr/>
            </p:nvSpPr>
            <p:spPr bwMode="auto">
              <a:xfrm>
                <a:off x="4648200" y="3962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10" name="Rectangle 3809"/>
              <p:cNvSpPr/>
              <p:nvPr/>
            </p:nvSpPr>
            <p:spPr bwMode="auto">
              <a:xfrm>
                <a:off x="4648200" y="40386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3811" name="Rectangle 3810"/>
              <p:cNvSpPr/>
              <p:nvPr/>
            </p:nvSpPr>
            <p:spPr bwMode="auto">
              <a:xfrm>
                <a:off x="4648200" y="41148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3812" name="Rectangle 3811"/>
              <p:cNvSpPr/>
              <p:nvPr/>
            </p:nvSpPr>
            <p:spPr bwMode="auto">
              <a:xfrm>
                <a:off x="4648200" y="41910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3813" name="Rectangle 3812"/>
              <p:cNvSpPr/>
              <p:nvPr/>
            </p:nvSpPr>
            <p:spPr bwMode="auto">
              <a:xfrm>
                <a:off x="4648200" y="42672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dirty="0"/>
              </a:p>
            </p:txBody>
          </p:sp>
          <p:sp>
            <p:nvSpPr>
              <p:cNvPr id="3814" name="Rectangle 3813"/>
              <p:cNvSpPr/>
              <p:nvPr/>
            </p:nvSpPr>
            <p:spPr bwMode="auto">
              <a:xfrm>
                <a:off x="4648200" y="43434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dirty="0"/>
              </a:p>
            </p:txBody>
          </p:sp>
          <p:sp>
            <p:nvSpPr>
              <p:cNvPr id="3815" name="Rectangle 3814"/>
              <p:cNvSpPr/>
              <p:nvPr/>
            </p:nvSpPr>
            <p:spPr bwMode="auto">
              <a:xfrm>
                <a:off x="4648200" y="44196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3816" name="Rectangle 3815"/>
              <p:cNvSpPr/>
              <p:nvPr/>
            </p:nvSpPr>
            <p:spPr bwMode="auto">
              <a:xfrm>
                <a:off x="4648200" y="44958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dirty="0"/>
              </a:p>
            </p:txBody>
          </p:sp>
          <p:sp>
            <p:nvSpPr>
              <p:cNvPr id="3817" name="Rectangle 3816"/>
              <p:cNvSpPr/>
              <p:nvPr/>
            </p:nvSpPr>
            <p:spPr bwMode="auto">
              <a:xfrm>
                <a:off x="4648200" y="4572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18" name="Rectangle 3817"/>
              <p:cNvSpPr/>
              <p:nvPr/>
            </p:nvSpPr>
            <p:spPr bwMode="auto">
              <a:xfrm>
                <a:off x="4648200" y="4648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19" name="Rectangle 3818"/>
              <p:cNvSpPr/>
              <p:nvPr/>
            </p:nvSpPr>
            <p:spPr bwMode="auto">
              <a:xfrm>
                <a:off x="4648200" y="4724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20" name="Rectangle 3819"/>
              <p:cNvSpPr/>
              <p:nvPr/>
            </p:nvSpPr>
            <p:spPr bwMode="auto">
              <a:xfrm>
                <a:off x="4648200" y="4800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21" name="Rectangle 3820"/>
              <p:cNvSpPr/>
              <p:nvPr/>
            </p:nvSpPr>
            <p:spPr bwMode="auto">
              <a:xfrm>
                <a:off x="4648200" y="4876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22" name="Rectangle 3821"/>
              <p:cNvSpPr/>
              <p:nvPr/>
            </p:nvSpPr>
            <p:spPr bwMode="auto">
              <a:xfrm>
                <a:off x="4648200" y="4953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23" name="Rectangle 3822"/>
              <p:cNvSpPr/>
              <p:nvPr/>
            </p:nvSpPr>
            <p:spPr bwMode="auto">
              <a:xfrm>
                <a:off x="4724400" y="3352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24" name="Rectangle 3823"/>
              <p:cNvSpPr/>
              <p:nvPr/>
            </p:nvSpPr>
            <p:spPr bwMode="auto">
              <a:xfrm>
                <a:off x="4724400" y="3429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25" name="Rectangle 3824"/>
              <p:cNvSpPr/>
              <p:nvPr/>
            </p:nvSpPr>
            <p:spPr bwMode="auto">
              <a:xfrm>
                <a:off x="4724400" y="3505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26" name="Rectangle 3825"/>
              <p:cNvSpPr/>
              <p:nvPr/>
            </p:nvSpPr>
            <p:spPr bwMode="auto">
              <a:xfrm>
                <a:off x="4724400" y="3581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27" name="Rectangle 3826"/>
              <p:cNvSpPr/>
              <p:nvPr/>
            </p:nvSpPr>
            <p:spPr bwMode="auto">
              <a:xfrm>
                <a:off x="4724400" y="36576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3828" name="Rectangle 3827"/>
              <p:cNvSpPr/>
              <p:nvPr/>
            </p:nvSpPr>
            <p:spPr bwMode="auto">
              <a:xfrm>
                <a:off x="4724400" y="37338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3829" name="Rectangle 3828"/>
              <p:cNvSpPr/>
              <p:nvPr/>
            </p:nvSpPr>
            <p:spPr bwMode="auto">
              <a:xfrm>
                <a:off x="4724400" y="3810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30" name="Rectangle 3829"/>
              <p:cNvSpPr/>
              <p:nvPr/>
            </p:nvSpPr>
            <p:spPr bwMode="auto">
              <a:xfrm>
                <a:off x="4724400" y="38862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3831" name="Rectangle 3830"/>
              <p:cNvSpPr/>
              <p:nvPr/>
            </p:nvSpPr>
            <p:spPr bwMode="auto">
              <a:xfrm>
                <a:off x="4724400" y="39624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3832" name="Rectangle 3831"/>
              <p:cNvSpPr/>
              <p:nvPr/>
            </p:nvSpPr>
            <p:spPr bwMode="auto">
              <a:xfrm>
                <a:off x="4724400" y="40386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3833" name="Rectangle 3832"/>
              <p:cNvSpPr/>
              <p:nvPr/>
            </p:nvSpPr>
            <p:spPr bwMode="auto">
              <a:xfrm>
                <a:off x="4724400" y="4114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34" name="Rectangle 3833"/>
              <p:cNvSpPr/>
              <p:nvPr/>
            </p:nvSpPr>
            <p:spPr bwMode="auto">
              <a:xfrm>
                <a:off x="4724400" y="41910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3835" name="Rectangle 3834"/>
              <p:cNvSpPr/>
              <p:nvPr/>
            </p:nvSpPr>
            <p:spPr bwMode="auto">
              <a:xfrm>
                <a:off x="4724400" y="42672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3836" name="Rectangle 3835"/>
              <p:cNvSpPr/>
              <p:nvPr/>
            </p:nvSpPr>
            <p:spPr bwMode="auto">
              <a:xfrm>
                <a:off x="4724400" y="43434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3837" name="Rectangle 3836"/>
              <p:cNvSpPr/>
              <p:nvPr/>
            </p:nvSpPr>
            <p:spPr bwMode="auto">
              <a:xfrm>
                <a:off x="4724400" y="4419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38" name="Rectangle 3837"/>
              <p:cNvSpPr/>
              <p:nvPr/>
            </p:nvSpPr>
            <p:spPr bwMode="auto">
              <a:xfrm>
                <a:off x="4724400" y="44958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3839" name="Rectangle 3838"/>
              <p:cNvSpPr/>
              <p:nvPr/>
            </p:nvSpPr>
            <p:spPr bwMode="auto">
              <a:xfrm>
                <a:off x="4724400" y="45720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3840" name="Rectangle 3839"/>
              <p:cNvSpPr/>
              <p:nvPr/>
            </p:nvSpPr>
            <p:spPr bwMode="auto">
              <a:xfrm>
                <a:off x="4724400" y="4648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41" name="Rectangle 3840"/>
              <p:cNvSpPr/>
              <p:nvPr/>
            </p:nvSpPr>
            <p:spPr bwMode="auto">
              <a:xfrm>
                <a:off x="4724400" y="4724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42" name="Rectangle 3841"/>
              <p:cNvSpPr/>
              <p:nvPr/>
            </p:nvSpPr>
            <p:spPr bwMode="auto">
              <a:xfrm>
                <a:off x="4724400" y="4800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43" name="Rectangle 3842"/>
              <p:cNvSpPr/>
              <p:nvPr/>
            </p:nvSpPr>
            <p:spPr bwMode="auto">
              <a:xfrm>
                <a:off x="4724400" y="4876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44" name="Rectangle 3843"/>
              <p:cNvSpPr/>
              <p:nvPr/>
            </p:nvSpPr>
            <p:spPr bwMode="auto">
              <a:xfrm>
                <a:off x="4724400" y="4953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45" name="Rectangle 3844"/>
              <p:cNvSpPr/>
              <p:nvPr/>
            </p:nvSpPr>
            <p:spPr bwMode="auto">
              <a:xfrm>
                <a:off x="4800600" y="3352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46" name="Rectangle 3845"/>
              <p:cNvSpPr/>
              <p:nvPr/>
            </p:nvSpPr>
            <p:spPr bwMode="auto">
              <a:xfrm>
                <a:off x="4800600" y="3429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47" name="Rectangle 3846"/>
              <p:cNvSpPr/>
              <p:nvPr/>
            </p:nvSpPr>
            <p:spPr bwMode="auto">
              <a:xfrm>
                <a:off x="4800600" y="3505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48" name="Rectangle 3847"/>
              <p:cNvSpPr/>
              <p:nvPr/>
            </p:nvSpPr>
            <p:spPr bwMode="auto">
              <a:xfrm>
                <a:off x="4800600" y="3581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49" name="Rectangle 3848"/>
              <p:cNvSpPr/>
              <p:nvPr/>
            </p:nvSpPr>
            <p:spPr bwMode="auto">
              <a:xfrm>
                <a:off x="4800600" y="36576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dirty="0"/>
              </a:p>
            </p:txBody>
          </p:sp>
          <p:sp>
            <p:nvSpPr>
              <p:cNvPr id="3850" name="Rectangle 3849"/>
              <p:cNvSpPr/>
              <p:nvPr/>
            </p:nvSpPr>
            <p:spPr bwMode="auto">
              <a:xfrm>
                <a:off x="4800600" y="3733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51" name="Rectangle 3850"/>
              <p:cNvSpPr/>
              <p:nvPr/>
            </p:nvSpPr>
            <p:spPr bwMode="auto">
              <a:xfrm>
                <a:off x="4800600" y="38100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dirty="0"/>
              </a:p>
            </p:txBody>
          </p:sp>
          <p:sp>
            <p:nvSpPr>
              <p:cNvPr id="3852" name="Rectangle 3851"/>
              <p:cNvSpPr/>
              <p:nvPr/>
            </p:nvSpPr>
            <p:spPr bwMode="auto">
              <a:xfrm>
                <a:off x="4800600" y="3886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53" name="Rectangle 3852"/>
              <p:cNvSpPr/>
              <p:nvPr/>
            </p:nvSpPr>
            <p:spPr bwMode="auto">
              <a:xfrm>
                <a:off x="4800600" y="3962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54" name="Rectangle 3853"/>
              <p:cNvSpPr/>
              <p:nvPr/>
            </p:nvSpPr>
            <p:spPr bwMode="auto">
              <a:xfrm>
                <a:off x="4800600" y="4038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55" name="Rectangle 3854"/>
              <p:cNvSpPr/>
              <p:nvPr/>
            </p:nvSpPr>
            <p:spPr bwMode="auto">
              <a:xfrm>
                <a:off x="4800600" y="4114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56" name="Rectangle 3855"/>
              <p:cNvSpPr/>
              <p:nvPr/>
            </p:nvSpPr>
            <p:spPr bwMode="auto">
              <a:xfrm>
                <a:off x="4800600" y="4191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57" name="Rectangle 3856"/>
              <p:cNvSpPr/>
              <p:nvPr/>
            </p:nvSpPr>
            <p:spPr bwMode="auto">
              <a:xfrm>
                <a:off x="4800600" y="4267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58" name="Rectangle 3857"/>
              <p:cNvSpPr/>
              <p:nvPr/>
            </p:nvSpPr>
            <p:spPr bwMode="auto">
              <a:xfrm>
                <a:off x="4800600" y="4343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59" name="Rectangle 3858"/>
              <p:cNvSpPr/>
              <p:nvPr/>
            </p:nvSpPr>
            <p:spPr bwMode="auto">
              <a:xfrm>
                <a:off x="4800600" y="4419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60" name="Rectangle 3859"/>
              <p:cNvSpPr/>
              <p:nvPr/>
            </p:nvSpPr>
            <p:spPr bwMode="auto">
              <a:xfrm>
                <a:off x="4800600" y="44958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3861" name="Rectangle 3860"/>
              <p:cNvSpPr/>
              <p:nvPr/>
            </p:nvSpPr>
            <p:spPr bwMode="auto">
              <a:xfrm>
                <a:off x="4800600" y="45720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3862" name="Rectangle 3861"/>
              <p:cNvSpPr/>
              <p:nvPr/>
            </p:nvSpPr>
            <p:spPr bwMode="auto">
              <a:xfrm>
                <a:off x="4800600" y="4648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63" name="Rectangle 3862"/>
              <p:cNvSpPr/>
              <p:nvPr/>
            </p:nvSpPr>
            <p:spPr bwMode="auto">
              <a:xfrm>
                <a:off x="4800600" y="4724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64" name="Rectangle 3863"/>
              <p:cNvSpPr/>
              <p:nvPr/>
            </p:nvSpPr>
            <p:spPr bwMode="auto">
              <a:xfrm>
                <a:off x="4800600" y="4800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65" name="Rectangle 3864"/>
              <p:cNvSpPr/>
              <p:nvPr/>
            </p:nvSpPr>
            <p:spPr bwMode="auto">
              <a:xfrm>
                <a:off x="4800600" y="4876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66" name="Rectangle 3865"/>
              <p:cNvSpPr/>
              <p:nvPr/>
            </p:nvSpPr>
            <p:spPr bwMode="auto">
              <a:xfrm>
                <a:off x="4800600" y="4953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67" name="Rectangle 3866"/>
              <p:cNvSpPr/>
              <p:nvPr/>
            </p:nvSpPr>
            <p:spPr bwMode="auto">
              <a:xfrm>
                <a:off x="4876800" y="3352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68" name="Rectangle 3867"/>
              <p:cNvSpPr/>
              <p:nvPr/>
            </p:nvSpPr>
            <p:spPr bwMode="auto">
              <a:xfrm>
                <a:off x="4876800" y="3429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69" name="Rectangle 3868"/>
              <p:cNvSpPr/>
              <p:nvPr/>
            </p:nvSpPr>
            <p:spPr bwMode="auto">
              <a:xfrm>
                <a:off x="4876800" y="3505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70" name="Rectangle 3869"/>
              <p:cNvSpPr/>
              <p:nvPr/>
            </p:nvSpPr>
            <p:spPr bwMode="auto">
              <a:xfrm>
                <a:off x="4876800" y="3581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71" name="Rectangle 3870"/>
              <p:cNvSpPr/>
              <p:nvPr/>
            </p:nvSpPr>
            <p:spPr bwMode="auto">
              <a:xfrm>
                <a:off x="4876800" y="3657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72" name="Rectangle 3871"/>
              <p:cNvSpPr/>
              <p:nvPr/>
            </p:nvSpPr>
            <p:spPr bwMode="auto">
              <a:xfrm>
                <a:off x="4876800" y="37338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dirty="0"/>
              </a:p>
            </p:txBody>
          </p:sp>
          <p:sp>
            <p:nvSpPr>
              <p:cNvPr id="3873" name="Rectangle 3872"/>
              <p:cNvSpPr/>
              <p:nvPr/>
            </p:nvSpPr>
            <p:spPr bwMode="auto">
              <a:xfrm>
                <a:off x="4876800" y="38100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dirty="0"/>
              </a:p>
            </p:txBody>
          </p:sp>
          <p:sp>
            <p:nvSpPr>
              <p:cNvPr id="3874" name="Rectangle 3873"/>
              <p:cNvSpPr/>
              <p:nvPr/>
            </p:nvSpPr>
            <p:spPr bwMode="auto">
              <a:xfrm>
                <a:off x="4876800" y="3886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75" name="Rectangle 3874"/>
              <p:cNvSpPr/>
              <p:nvPr/>
            </p:nvSpPr>
            <p:spPr bwMode="auto">
              <a:xfrm>
                <a:off x="4876800" y="3962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76" name="Rectangle 3875"/>
              <p:cNvSpPr/>
              <p:nvPr/>
            </p:nvSpPr>
            <p:spPr bwMode="auto">
              <a:xfrm>
                <a:off x="4876800" y="4038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77" name="Rectangle 3876"/>
              <p:cNvSpPr/>
              <p:nvPr/>
            </p:nvSpPr>
            <p:spPr bwMode="auto">
              <a:xfrm>
                <a:off x="4876800" y="4114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78" name="Rectangle 3877"/>
              <p:cNvSpPr/>
              <p:nvPr/>
            </p:nvSpPr>
            <p:spPr bwMode="auto">
              <a:xfrm>
                <a:off x="4876800" y="4191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79" name="Rectangle 3878"/>
              <p:cNvSpPr/>
              <p:nvPr/>
            </p:nvSpPr>
            <p:spPr bwMode="auto">
              <a:xfrm>
                <a:off x="4876800" y="4267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80" name="Rectangle 3879"/>
              <p:cNvSpPr/>
              <p:nvPr/>
            </p:nvSpPr>
            <p:spPr bwMode="auto">
              <a:xfrm>
                <a:off x="4876800" y="4343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81" name="Rectangle 3880"/>
              <p:cNvSpPr/>
              <p:nvPr/>
            </p:nvSpPr>
            <p:spPr bwMode="auto">
              <a:xfrm>
                <a:off x="4876800" y="4419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82" name="Rectangle 3881"/>
              <p:cNvSpPr/>
              <p:nvPr/>
            </p:nvSpPr>
            <p:spPr bwMode="auto">
              <a:xfrm>
                <a:off x="4876800" y="4495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83" name="Rectangle 3882"/>
              <p:cNvSpPr/>
              <p:nvPr/>
            </p:nvSpPr>
            <p:spPr bwMode="auto">
              <a:xfrm>
                <a:off x="4876800" y="4572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84" name="Rectangle 3883"/>
              <p:cNvSpPr/>
              <p:nvPr/>
            </p:nvSpPr>
            <p:spPr bwMode="auto">
              <a:xfrm>
                <a:off x="4876800" y="4648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85" name="Rectangle 3884"/>
              <p:cNvSpPr/>
              <p:nvPr/>
            </p:nvSpPr>
            <p:spPr bwMode="auto">
              <a:xfrm>
                <a:off x="4876800" y="4724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86" name="Rectangle 3885"/>
              <p:cNvSpPr/>
              <p:nvPr/>
            </p:nvSpPr>
            <p:spPr bwMode="auto">
              <a:xfrm>
                <a:off x="4876800" y="4800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87" name="Rectangle 3886"/>
              <p:cNvSpPr/>
              <p:nvPr/>
            </p:nvSpPr>
            <p:spPr bwMode="auto">
              <a:xfrm>
                <a:off x="4876800" y="4876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88" name="Rectangle 3887"/>
              <p:cNvSpPr/>
              <p:nvPr/>
            </p:nvSpPr>
            <p:spPr bwMode="auto">
              <a:xfrm>
                <a:off x="4876800" y="4953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89" name="Rectangle 3888"/>
              <p:cNvSpPr/>
              <p:nvPr/>
            </p:nvSpPr>
            <p:spPr bwMode="auto">
              <a:xfrm>
                <a:off x="4953000" y="3352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90" name="Rectangle 3889"/>
              <p:cNvSpPr/>
              <p:nvPr/>
            </p:nvSpPr>
            <p:spPr bwMode="auto">
              <a:xfrm>
                <a:off x="4953000" y="3429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91" name="Rectangle 3890"/>
              <p:cNvSpPr/>
              <p:nvPr/>
            </p:nvSpPr>
            <p:spPr bwMode="auto">
              <a:xfrm>
                <a:off x="4953000" y="35052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dirty="0"/>
              </a:p>
            </p:txBody>
          </p:sp>
          <p:sp>
            <p:nvSpPr>
              <p:cNvPr id="3892" name="Rectangle 3891"/>
              <p:cNvSpPr/>
              <p:nvPr/>
            </p:nvSpPr>
            <p:spPr bwMode="auto">
              <a:xfrm>
                <a:off x="4953000" y="35814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dirty="0"/>
              </a:p>
            </p:txBody>
          </p:sp>
          <p:sp>
            <p:nvSpPr>
              <p:cNvPr id="3893" name="Rectangle 3892"/>
              <p:cNvSpPr/>
              <p:nvPr/>
            </p:nvSpPr>
            <p:spPr bwMode="auto">
              <a:xfrm>
                <a:off x="4953000" y="36576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dirty="0"/>
              </a:p>
            </p:txBody>
          </p:sp>
          <p:sp>
            <p:nvSpPr>
              <p:cNvPr id="3894" name="Rectangle 3893"/>
              <p:cNvSpPr/>
              <p:nvPr/>
            </p:nvSpPr>
            <p:spPr bwMode="auto">
              <a:xfrm>
                <a:off x="4953000" y="37338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dirty="0"/>
              </a:p>
            </p:txBody>
          </p:sp>
          <p:sp>
            <p:nvSpPr>
              <p:cNvPr id="3895" name="Rectangle 3894"/>
              <p:cNvSpPr/>
              <p:nvPr/>
            </p:nvSpPr>
            <p:spPr bwMode="auto">
              <a:xfrm>
                <a:off x="4953000" y="3810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96" name="Rectangle 3895"/>
              <p:cNvSpPr/>
              <p:nvPr/>
            </p:nvSpPr>
            <p:spPr bwMode="auto">
              <a:xfrm>
                <a:off x="4953000" y="3886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97" name="Rectangle 3896"/>
              <p:cNvSpPr/>
              <p:nvPr/>
            </p:nvSpPr>
            <p:spPr bwMode="auto">
              <a:xfrm>
                <a:off x="4953000" y="3962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98" name="Rectangle 3897"/>
              <p:cNvSpPr/>
              <p:nvPr/>
            </p:nvSpPr>
            <p:spPr bwMode="auto">
              <a:xfrm>
                <a:off x="4953000" y="4038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99" name="Rectangle 3898"/>
              <p:cNvSpPr/>
              <p:nvPr/>
            </p:nvSpPr>
            <p:spPr bwMode="auto">
              <a:xfrm>
                <a:off x="4953000" y="4114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00" name="Rectangle 3899"/>
              <p:cNvSpPr/>
              <p:nvPr/>
            </p:nvSpPr>
            <p:spPr bwMode="auto">
              <a:xfrm>
                <a:off x="4953000" y="4191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01" name="Rectangle 3900"/>
              <p:cNvSpPr/>
              <p:nvPr/>
            </p:nvSpPr>
            <p:spPr bwMode="auto">
              <a:xfrm>
                <a:off x="4953000" y="4267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02" name="Rectangle 3901"/>
              <p:cNvSpPr/>
              <p:nvPr/>
            </p:nvSpPr>
            <p:spPr bwMode="auto">
              <a:xfrm>
                <a:off x="4953000" y="4343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03" name="Rectangle 3902"/>
              <p:cNvSpPr/>
              <p:nvPr/>
            </p:nvSpPr>
            <p:spPr bwMode="auto">
              <a:xfrm>
                <a:off x="4953000" y="4419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04" name="Rectangle 3903"/>
              <p:cNvSpPr/>
              <p:nvPr/>
            </p:nvSpPr>
            <p:spPr bwMode="auto">
              <a:xfrm>
                <a:off x="4953000" y="4495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05" name="Rectangle 3904"/>
              <p:cNvSpPr/>
              <p:nvPr/>
            </p:nvSpPr>
            <p:spPr bwMode="auto">
              <a:xfrm>
                <a:off x="4953000" y="4572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06" name="Rectangle 3905"/>
              <p:cNvSpPr/>
              <p:nvPr/>
            </p:nvSpPr>
            <p:spPr bwMode="auto">
              <a:xfrm>
                <a:off x="4953000" y="4648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07" name="Rectangle 3906"/>
              <p:cNvSpPr/>
              <p:nvPr/>
            </p:nvSpPr>
            <p:spPr bwMode="auto">
              <a:xfrm>
                <a:off x="4953000" y="4724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08" name="Rectangle 3907"/>
              <p:cNvSpPr/>
              <p:nvPr/>
            </p:nvSpPr>
            <p:spPr bwMode="auto">
              <a:xfrm>
                <a:off x="4953000" y="4800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09" name="Rectangle 3908"/>
              <p:cNvSpPr/>
              <p:nvPr/>
            </p:nvSpPr>
            <p:spPr bwMode="auto">
              <a:xfrm>
                <a:off x="4953000" y="4876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10" name="Rectangle 3909"/>
              <p:cNvSpPr/>
              <p:nvPr/>
            </p:nvSpPr>
            <p:spPr bwMode="auto">
              <a:xfrm>
                <a:off x="4953000" y="4953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11" name="Rectangle 3910"/>
              <p:cNvSpPr/>
              <p:nvPr/>
            </p:nvSpPr>
            <p:spPr bwMode="auto">
              <a:xfrm>
                <a:off x="5029200" y="3352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12" name="Rectangle 3911"/>
              <p:cNvSpPr/>
              <p:nvPr/>
            </p:nvSpPr>
            <p:spPr bwMode="auto">
              <a:xfrm>
                <a:off x="5029200" y="3429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13" name="Rectangle 3912"/>
              <p:cNvSpPr/>
              <p:nvPr/>
            </p:nvSpPr>
            <p:spPr bwMode="auto">
              <a:xfrm>
                <a:off x="5029200" y="35052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dirty="0"/>
              </a:p>
            </p:txBody>
          </p:sp>
          <p:sp>
            <p:nvSpPr>
              <p:cNvPr id="3914" name="Rectangle 3913"/>
              <p:cNvSpPr/>
              <p:nvPr/>
            </p:nvSpPr>
            <p:spPr bwMode="auto">
              <a:xfrm>
                <a:off x="5029200" y="3581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15" name="Rectangle 3914"/>
              <p:cNvSpPr/>
              <p:nvPr/>
            </p:nvSpPr>
            <p:spPr bwMode="auto">
              <a:xfrm>
                <a:off x="5029200" y="3657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16" name="Rectangle 3915"/>
              <p:cNvSpPr/>
              <p:nvPr/>
            </p:nvSpPr>
            <p:spPr bwMode="auto">
              <a:xfrm>
                <a:off x="5029200" y="37338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dirty="0"/>
              </a:p>
            </p:txBody>
          </p:sp>
          <p:sp>
            <p:nvSpPr>
              <p:cNvPr id="3917" name="Rectangle 3916"/>
              <p:cNvSpPr/>
              <p:nvPr/>
            </p:nvSpPr>
            <p:spPr bwMode="auto">
              <a:xfrm>
                <a:off x="5029200" y="38100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dirty="0"/>
              </a:p>
            </p:txBody>
          </p:sp>
          <p:sp>
            <p:nvSpPr>
              <p:cNvPr id="3918" name="Rectangle 3917"/>
              <p:cNvSpPr/>
              <p:nvPr/>
            </p:nvSpPr>
            <p:spPr bwMode="auto">
              <a:xfrm>
                <a:off x="5029200" y="38862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dirty="0"/>
              </a:p>
            </p:txBody>
          </p:sp>
          <p:sp>
            <p:nvSpPr>
              <p:cNvPr id="3919" name="Rectangle 3918"/>
              <p:cNvSpPr/>
              <p:nvPr/>
            </p:nvSpPr>
            <p:spPr bwMode="auto">
              <a:xfrm>
                <a:off x="5029200" y="3962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20" name="Rectangle 3919"/>
              <p:cNvSpPr/>
              <p:nvPr/>
            </p:nvSpPr>
            <p:spPr bwMode="auto">
              <a:xfrm>
                <a:off x="5029200" y="4038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21" name="Rectangle 3920"/>
              <p:cNvSpPr/>
              <p:nvPr/>
            </p:nvSpPr>
            <p:spPr bwMode="auto">
              <a:xfrm>
                <a:off x="5029200" y="4114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22" name="Rectangle 3921"/>
              <p:cNvSpPr/>
              <p:nvPr/>
            </p:nvSpPr>
            <p:spPr bwMode="auto">
              <a:xfrm>
                <a:off x="5029200" y="4191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23" name="Rectangle 3922"/>
              <p:cNvSpPr/>
              <p:nvPr/>
            </p:nvSpPr>
            <p:spPr bwMode="auto">
              <a:xfrm>
                <a:off x="5029200" y="4267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24" name="Rectangle 3923"/>
              <p:cNvSpPr/>
              <p:nvPr/>
            </p:nvSpPr>
            <p:spPr bwMode="auto">
              <a:xfrm>
                <a:off x="5029200" y="4343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25" name="Rectangle 3924"/>
              <p:cNvSpPr/>
              <p:nvPr/>
            </p:nvSpPr>
            <p:spPr bwMode="auto">
              <a:xfrm>
                <a:off x="5029200" y="4419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26" name="Rectangle 3925"/>
              <p:cNvSpPr/>
              <p:nvPr/>
            </p:nvSpPr>
            <p:spPr bwMode="auto">
              <a:xfrm>
                <a:off x="5029200" y="4495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27" name="Rectangle 3926"/>
              <p:cNvSpPr/>
              <p:nvPr/>
            </p:nvSpPr>
            <p:spPr bwMode="auto">
              <a:xfrm>
                <a:off x="5029200" y="4572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28" name="Rectangle 3927"/>
              <p:cNvSpPr/>
              <p:nvPr/>
            </p:nvSpPr>
            <p:spPr bwMode="auto">
              <a:xfrm>
                <a:off x="5029200" y="4648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29" name="Rectangle 3928"/>
              <p:cNvSpPr/>
              <p:nvPr/>
            </p:nvSpPr>
            <p:spPr bwMode="auto">
              <a:xfrm>
                <a:off x="5029200" y="4724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30" name="Rectangle 3929"/>
              <p:cNvSpPr/>
              <p:nvPr/>
            </p:nvSpPr>
            <p:spPr bwMode="auto">
              <a:xfrm>
                <a:off x="5029200" y="4800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31" name="Rectangle 3930"/>
              <p:cNvSpPr/>
              <p:nvPr/>
            </p:nvSpPr>
            <p:spPr bwMode="auto">
              <a:xfrm>
                <a:off x="5029200" y="4876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32" name="Rectangle 3931"/>
              <p:cNvSpPr/>
              <p:nvPr/>
            </p:nvSpPr>
            <p:spPr bwMode="auto">
              <a:xfrm>
                <a:off x="5029200" y="4953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33" name="Rectangle 3932"/>
              <p:cNvSpPr/>
              <p:nvPr/>
            </p:nvSpPr>
            <p:spPr bwMode="auto">
              <a:xfrm>
                <a:off x="5105400" y="3352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34" name="Rectangle 3933"/>
              <p:cNvSpPr/>
              <p:nvPr/>
            </p:nvSpPr>
            <p:spPr bwMode="auto">
              <a:xfrm>
                <a:off x="5105400" y="3429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35" name="Rectangle 3934"/>
              <p:cNvSpPr/>
              <p:nvPr/>
            </p:nvSpPr>
            <p:spPr bwMode="auto">
              <a:xfrm>
                <a:off x="5105400" y="35052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dirty="0"/>
              </a:p>
            </p:txBody>
          </p:sp>
          <p:sp>
            <p:nvSpPr>
              <p:cNvPr id="3936" name="Rectangle 3935"/>
              <p:cNvSpPr/>
              <p:nvPr/>
            </p:nvSpPr>
            <p:spPr bwMode="auto">
              <a:xfrm>
                <a:off x="5105400" y="3581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37" name="Rectangle 3936"/>
              <p:cNvSpPr/>
              <p:nvPr/>
            </p:nvSpPr>
            <p:spPr bwMode="auto">
              <a:xfrm>
                <a:off x="5105400" y="3657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38" name="Rectangle 3937"/>
              <p:cNvSpPr/>
              <p:nvPr/>
            </p:nvSpPr>
            <p:spPr bwMode="auto">
              <a:xfrm>
                <a:off x="5105400" y="37338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dirty="0"/>
              </a:p>
            </p:txBody>
          </p:sp>
          <p:sp>
            <p:nvSpPr>
              <p:cNvPr id="3939" name="Rectangle 3938"/>
              <p:cNvSpPr/>
              <p:nvPr/>
            </p:nvSpPr>
            <p:spPr bwMode="auto">
              <a:xfrm>
                <a:off x="5105400" y="38100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dirty="0"/>
              </a:p>
            </p:txBody>
          </p:sp>
          <p:sp>
            <p:nvSpPr>
              <p:cNvPr id="3940" name="Rectangle 3939"/>
              <p:cNvSpPr/>
              <p:nvPr/>
            </p:nvSpPr>
            <p:spPr bwMode="auto">
              <a:xfrm>
                <a:off x="5105400" y="38862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3941" name="Rectangle 3940"/>
              <p:cNvSpPr/>
              <p:nvPr/>
            </p:nvSpPr>
            <p:spPr bwMode="auto">
              <a:xfrm>
                <a:off x="5105400" y="39624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3942" name="Rectangle 3941"/>
              <p:cNvSpPr/>
              <p:nvPr/>
            </p:nvSpPr>
            <p:spPr bwMode="auto">
              <a:xfrm>
                <a:off x="5105400" y="4038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43" name="Rectangle 3942"/>
              <p:cNvSpPr/>
              <p:nvPr/>
            </p:nvSpPr>
            <p:spPr bwMode="auto">
              <a:xfrm>
                <a:off x="5105400" y="4114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44" name="Rectangle 3943"/>
              <p:cNvSpPr/>
              <p:nvPr/>
            </p:nvSpPr>
            <p:spPr bwMode="auto">
              <a:xfrm>
                <a:off x="5105400" y="4191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45" name="Rectangle 3944"/>
              <p:cNvSpPr/>
              <p:nvPr/>
            </p:nvSpPr>
            <p:spPr bwMode="auto">
              <a:xfrm>
                <a:off x="5105400" y="4267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46" name="Rectangle 3945"/>
              <p:cNvSpPr/>
              <p:nvPr/>
            </p:nvSpPr>
            <p:spPr bwMode="auto">
              <a:xfrm>
                <a:off x="5105400" y="4343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47" name="Rectangle 3946"/>
              <p:cNvSpPr/>
              <p:nvPr/>
            </p:nvSpPr>
            <p:spPr bwMode="auto">
              <a:xfrm>
                <a:off x="5105400" y="4419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48" name="Rectangle 3947"/>
              <p:cNvSpPr/>
              <p:nvPr/>
            </p:nvSpPr>
            <p:spPr bwMode="auto">
              <a:xfrm>
                <a:off x="5105400" y="4495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49" name="Rectangle 3948"/>
              <p:cNvSpPr/>
              <p:nvPr/>
            </p:nvSpPr>
            <p:spPr bwMode="auto">
              <a:xfrm>
                <a:off x="5105400" y="4572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50" name="Rectangle 3949"/>
              <p:cNvSpPr/>
              <p:nvPr/>
            </p:nvSpPr>
            <p:spPr bwMode="auto">
              <a:xfrm>
                <a:off x="5105400" y="4648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51" name="Rectangle 3950"/>
              <p:cNvSpPr/>
              <p:nvPr/>
            </p:nvSpPr>
            <p:spPr bwMode="auto">
              <a:xfrm>
                <a:off x="5105400" y="4724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52" name="Rectangle 3951"/>
              <p:cNvSpPr/>
              <p:nvPr/>
            </p:nvSpPr>
            <p:spPr bwMode="auto">
              <a:xfrm>
                <a:off x="5105400" y="4800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53" name="Rectangle 3952"/>
              <p:cNvSpPr/>
              <p:nvPr/>
            </p:nvSpPr>
            <p:spPr bwMode="auto">
              <a:xfrm>
                <a:off x="5105400" y="4876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54" name="Rectangle 3953"/>
              <p:cNvSpPr/>
              <p:nvPr/>
            </p:nvSpPr>
            <p:spPr bwMode="auto">
              <a:xfrm>
                <a:off x="5105400" y="4953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55" name="Rectangle 3954"/>
              <p:cNvSpPr/>
              <p:nvPr/>
            </p:nvSpPr>
            <p:spPr bwMode="auto">
              <a:xfrm>
                <a:off x="5181600" y="3352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56" name="Rectangle 3955"/>
              <p:cNvSpPr/>
              <p:nvPr/>
            </p:nvSpPr>
            <p:spPr bwMode="auto">
              <a:xfrm>
                <a:off x="5181600" y="3429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57" name="Rectangle 3956"/>
              <p:cNvSpPr/>
              <p:nvPr/>
            </p:nvSpPr>
            <p:spPr bwMode="auto">
              <a:xfrm>
                <a:off x="5181600" y="3505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58" name="Rectangle 3957"/>
              <p:cNvSpPr/>
              <p:nvPr/>
            </p:nvSpPr>
            <p:spPr bwMode="auto">
              <a:xfrm>
                <a:off x="5181600" y="35814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dirty="0"/>
              </a:p>
            </p:txBody>
          </p:sp>
          <p:sp>
            <p:nvSpPr>
              <p:cNvPr id="3959" name="Rectangle 3958"/>
              <p:cNvSpPr/>
              <p:nvPr/>
            </p:nvSpPr>
            <p:spPr bwMode="auto">
              <a:xfrm>
                <a:off x="5181600" y="36576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dirty="0"/>
              </a:p>
            </p:txBody>
          </p:sp>
          <p:sp>
            <p:nvSpPr>
              <p:cNvPr id="3960" name="Rectangle 3959"/>
              <p:cNvSpPr/>
              <p:nvPr/>
            </p:nvSpPr>
            <p:spPr bwMode="auto">
              <a:xfrm>
                <a:off x="5181600" y="3733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61" name="Rectangle 3960"/>
              <p:cNvSpPr/>
              <p:nvPr/>
            </p:nvSpPr>
            <p:spPr bwMode="auto">
              <a:xfrm>
                <a:off x="5181600" y="38100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dirty="0"/>
              </a:p>
            </p:txBody>
          </p:sp>
          <p:sp>
            <p:nvSpPr>
              <p:cNvPr id="3962" name="Rectangle 3961"/>
              <p:cNvSpPr/>
              <p:nvPr/>
            </p:nvSpPr>
            <p:spPr bwMode="auto">
              <a:xfrm>
                <a:off x="5181600" y="38862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3963" name="Rectangle 3962"/>
              <p:cNvSpPr/>
              <p:nvPr/>
            </p:nvSpPr>
            <p:spPr bwMode="auto">
              <a:xfrm>
                <a:off x="5181600" y="39624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3964" name="Rectangle 3963"/>
              <p:cNvSpPr/>
              <p:nvPr/>
            </p:nvSpPr>
            <p:spPr bwMode="auto">
              <a:xfrm>
                <a:off x="5181600" y="4038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65" name="Rectangle 3964"/>
              <p:cNvSpPr/>
              <p:nvPr/>
            </p:nvSpPr>
            <p:spPr bwMode="auto">
              <a:xfrm>
                <a:off x="5181600" y="4114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66" name="Rectangle 3965"/>
              <p:cNvSpPr/>
              <p:nvPr/>
            </p:nvSpPr>
            <p:spPr bwMode="auto">
              <a:xfrm>
                <a:off x="5181600" y="4191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67" name="Rectangle 3966"/>
              <p:cNvSpPr/>
              <p:nvPr/>
            </p:nvSpPr>
            <p:spPr bwMode="auto">
              <a:xfrm>
                <a:off x="5181600" y="4267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68" name="Rectangle 3967"/>
              <p:cNvSpPr/>
              <p:nvPr/>
            </p:nvSpPr>
            <p:spPr bwMode="auto">
              <a:xfrm>
                <a:off x="5181600" y="4343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69" name="Rectangle 3968"/>
              <p:cNvSpPr/>
              <p:nvPr/>
            </p:nvSpPr>
            <p:spPr bwMode="auto">
              <a:xfrm>
                <a:off x="5181600" y="4419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70" name="Rectangle 3969"/>
              <p:cNvSpPr/>
              <p:nvPr/>
            </p:nvSpPr>
            <p:spPr bwMode="auto">
              <a:xfrm>
                <a:off x="5181600" y="4495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71" name="Rectangle 3970"/>
              <p:cNvSpPr/>
              <p:nvPr/>
            </p:nvSpPr>
            <p:spPr bwMode="auto">
              <a:xfrm>
                <a:off x="5181600" y="4572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72" name="Rectangle 3971"/>
              <p:cNvSpPr/>
              <p:nvPr/>
            </p:nvSpPr>
            <p:spPr bwMode="auto">
              <a:xfrm>
                <a:off x="5181600" y="4648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73" name="Rectangle 3972"/>
              <p:cNvSpPr/>
              <p:nvPr/>
            </p:nvSpPr>
            <p:spPr bwMode="auto">
              <a:xfrm>
                <a:off x="5181600" y="4724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74" name="Rectangle 3973"/>
              <p:cNvSpPr/>
              <p:nvPr/>
            </p:nvSpPr>
            <p:spPr bwMode="auto">
              <a:xfrm>
                <a:off x="5181600" y="4800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75" name="Rectangle 3974"/>
              <p:cNvSpPr/>
              <p:nvPr/>
            </p:nvSpPr>
            <p:spPr bwMode="auto">
              <a:xfrm>
                <a:off x="5181600" y="4876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76" name="Rectangle 3975"/>
              <p:cNvSpPr/>
              <p:nvPr/>
            </p:nvSpPr>
            <p:spPr bwMode="auto">
              <a:xfrm>
                <a:off x="5181600" y="4953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77" name="Rectangle 3976"/>
              <p:cNvSpPr/>
              <p:nvPr/>
            </p:nvSpPr>
            <p:spPr bwMode="auto">
              <a:xfrm>
                <a:off x="5257800" y="3352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78" name="Rectangle 3977"/>
              <p:cNvSpPr/>
              <p:nvPr/>
            </p:nvSpPr>
            <p:spPr bwMode="auto">
              <a:xfrm>
                <a:off x="5257800" y="3429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79" name="Rectangle 3978"/>
              <p:cNvSpPr/>
              <p:nvPr/>
            </p:nvSpPr>
            <p:spPr bwMode="auto">
              <a:xfrm>
                <a:off x="5257800" y="3505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80" name="Rectangle 3979"/>
              <p:cNvSpPr/>
              <p:nvPr/>
            </p:nvSpPr>
            <p:spPr bwMode="auto">
              <a:xfrm>
                <a:off x="5257800" y="3581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81" name="Rectangle 3980"/>
              <p:cNvSpPr/>
              <p:nvPr/>
            </p:nvSpPr>
            <p:spPr bwMode="auto">
              <a:xfrm>
                <a:off x="5257800" y="36576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dirty="0"/>
              </a:p>
            </p:txBody>
          </p:sp>
          <p:sp>
            <p:nvSpPr>
              <p:cNvPr id="3982" name="Rectangle 3981"/>
              <p:cNvSpPr/>
              <p:nvPr/>
            </p:nvSpPr>
            <p:spPr bwMode="auto">
              <a:xfrm>
                <a:off x="5257800" y="37338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dirty="0"/>
              </a:p>
            </p:txBody>
          </p:sp>
          <p:sp>
            <p:nvSpPr>
              <p:cNvPr id="3983" name="Rectangle 3982"/>
              <p:cNvSpPr/>
              <p:nvPr/>
            </p:nvSpPr>
            <p:spPr bwMode="auto">
              <a:xfrm>
                <a:off x="5257800" y="3810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84" name="Rectangle 3983"/>
              <p:cNvSpPr/>
              <p:nvPr/>
            </p:nvSpPr>
            <p:spPr bwMode="auto">
              <a:xfrm>
                <a:off x="5257800" y="3886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85" name="Rectangle 3984"/>
              <p:cNvSpPr/>
              <p:nvPr/>
            </p:nvSpPr>
            <p:spPr bwMode="auto">
              <a:xfrm>
                <a:off x="5257800" y="39624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3986" name="Rectangle 3985"/>
              <p:cNvSpPr/>
              <p:nvPr/>
            </p:nvSpPr>
            <p:spPr bwMode="auto">
              <a:xfrm>
                <a:off x="5257800" y="4038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87" name="Rectangle 3986"/>
              <p:cNvSpPr/>
              <p:nvPr/>
            </p:nvSpPr>
            <p:spPr bwMode="auto">
              <a:xfrm>
                <a:off x="5257800" y="4114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88" name="Rectangle 3987"/>
              <p:cNvSpPr/>
              <p:nvPr/>
            </p:nvSpPr>
            <p:spPr bwMode="auto">
              <a:xfrm>
                <a:off x="5257800" y="4191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89" name="Rectangle 3988"/>
              <p:cNvSpPr/>
              <p:nvPr/>
            </p:nvSpPr>
            <p:spPr bwMode="auto">
              <a:xfrm>
                <a:off x="5257800" y="4267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90" name="Rectangle 3989"/>
              <p:cNvSpPr/>
              <p:nvPr/>
            </p:nvSpPr>
            <p:spPr bwMode="auto">
              <a:xfrm>
                <a:off x="5257800" y="4343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91" name="Rectangle 3990"/>
              <p:cNvSpPr/>
              <p:nvPr/>
            </p:nvSpPr>
            <p:spPr bwMode="auto">
              <a:xfrm>
                <a:off x="5257800" y="4419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92" name="Rectangle 3991"/>
              <p:cNvSpPr/>
              <p:nvPr/>
            </p:nvSpPr>
            <p:spPr bwMode="auto">
              <a:xfrm>
                <a:off x="5257800" y="4495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93" name="Rectangle 3992"/>
              <p:cNvSpPr/>
              <p:nvPr/>
            </p:nvSpPr>
            <p:spPr bwMode="auto">
              <a:xfrm>
                <a:off x="5257800" y="4572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94" name="Rectangle 3993"/>
              <p:cNvSpPr/>
              <p:nvPr/>
            </p:nvSpPr>
            <p:spPr bwMode="auto">
              <a:xfrm>
                <a:off x="5257800" y="4648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95" name="Rectangle 3994"/>
              <p:cNvSpPr/>
              <p:nvPr/>
            </p:nvSpPr>
            <p:spPr bwMode="auto">
              <a:xfrm>
                <a:off x="5257800" y="4724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96" name="Rectangle 3995"/>
              <p:cNvSpPr/>
              <p:nvPr/>
            </p:nvSpPr>
            <p:spPr bwMode="auto">
              <a:xfrm>
                <a:off x="5257800" y="4800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97" name="Rectangle 3996"/>
              <p:cNvSpPr/>
              <p:nvPr/>
            </p:nvSpPr>
            <p:spPr bwMode="auto">
              <a:xfrm>
                <a:off x="5257800" y="4876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98" name="Rectangle 3997"/>
              <p:cNvSpPr/>
              <p:nvPr/>
            </p:nvSpPr>
            <p:spPr bwMode="auto">
              <a:xfrm>
                <a:off x="5257800" y="4953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99" name="Rectangle 3998"/>
              <p:cNvSpPr/>
              <p:nvPr/>
            </p:nvSpPr>
            <p:spPr bwMode="auto">
              <a:xfrm>
                <a:off x="5334000" y="3352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00" name="Rectangle 3999"/>
              <p:cNvSpPr/>
              <p:nvPr/>
            </p:nvSpPr>
            <p:spPr bwMode="auto">
              <a:xfrm>
                <a:off x="5334000" y="3429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01" name="Rectangle 4000"/>
              <p:cNvSpPr/>
              <p:nvPr/>
            </p:nvSpPr>
            <p:spPr bwMode="auto">
              <a:xfrm>
                <a:off x="5334000" y="3505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02" name="Rectangle 4001"/>
              <p:cNvSpPr/>
              <p:nvPr/>
            </p:nvSpPr>
            <p:spPr bwMode="auto">
              <a:xfrm>
                <a:off x="5334000" y="3581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03" name="Rectangle 4002"/>
              <p:cNvSpPr/>
              <p:nvPr/>
            </p:nvSpPr>
            <p:spPr bwMode="auto">
              <a:xfrm>
                <a:off x="5334000" y="3657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04" name="Rectangle 4003"/>
              <p:cNvSpPr/>
              <p:nvPr/>
            </p:nvSpPr>
            <p:spPr bwMode="auto">
              <a:xfrm>
                <a:off x="5334000" y="3733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05" name="Rectangle 4004"/>
              <p:cNvSpPr/>
              <p:nvPr/>
            </p:nvSpPr>
            <p:spPr bwMode="auto">
              <a:xfrm>
                <a:off x="5334000" y="3810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06" name="Rectangle 4005"/>
              <p:cNvSpPr/>
              <p:nvPr/>
            </p:nvSpPr>
            <p:spPr bwMode="auto">
              <a:xfrm>
                <a:off x="5334000" y="3886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07" name="Rectangle 4006"/>
              <p:cNvSpPr/>
              <p:nvPr/>
            </p:nvSpPr>
            <p:spPr bwMode="auto">
              <a:xfrm>
                <a:off x="5334000" y="3962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08" name="Rectangle 4007"/>
              <p:cNvSpPr/>
              <p:nvPr/>
            </p:nvSpPr>
            <p:spPr bwMode="auto">
              <a:xfrm>
                <a:off x="5334000" y="4038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09" name="Rectangle 4008"/>
              <p:cNvSpPr/>
              <p:nvPr/>
            </p:nvSpPr>
            <p:spPr bwMode="auto">
              <a:xfrm>
                <a:off x="5334000" y="4114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10" name="Rectangle 4009"/>
              <p:cNvSpPr/>
              <p:nvPr/>
            </p:nvSpPr>
            <p:spPr bwMode="auto">
              <a:xfrm>
                <a:off x="5334000" y="4191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11" name="Rectangle 4010"/>
              <p:cNvSpPr/>
              <p:nvPr/>
            </p:nvSpPr>
            <p:spPr bwMode="auto">
              <a:xfrm>
                <a:off x="5334000" y="4267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12" name="Rectangle 4011"/>
              <p:cNvSpPr/>
              <p:nvPr/>
            </p:nvSpPr>
            <p:spPr bwMode="auto">
              <a:xfrm>
                <a:off x="5334000" y="4343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13" name="Rectangle 4012"/>
              <p:cNvSpPr/>
              <p:nvPr/>
            </p:nvSpPr>
            <p:spPr bwMode="auto">
              <a:xfrm>
                <a:off x="5334000" y="4419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14" name="Rectangle 4013"/>
              <p:cNvSpPr/>
              <p:nvPr/>
            </p:nvSpPr>
            <p:spPr bwMode="auto">
              <a:xfrm>
                <a:off x="5334000" y="4495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15" name="Rectangle 4014"/>
              <p:cNvSpPr/>
              <p:nvPr/>
            </p:nvSpPr>
            <p:spPr bwMode="auto">
              <a:xfrm>
                <a:off x="5334000" y="4572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16" name="Rectangle 4015"/>
              <p:cNvSpPr/>
              <p:nvPr/>
            </p:nvSpPr>
            <p:spPr bwMode="auto">
              <a:xfrm>
                <a:off x="5334000" y="4648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17" name="Rectangle 4016"/>
              <p:cNvSpPr/>
              <p:nvPr/>
            </p:nvSpPr>
            <p:spPr bwMode="auto">
              <a:xfrm>
                <a:off x="5334000" y="4724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18" name="Rectangle 4017"/>
              <p:cNvSpPr/>
              <p:nvPr/>
            </p:nvSpPr>
            <p:spPr bwMode="auto">
              <a:xfrm>
                <a:off x="5334000" y="4800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19" name="Rectangle 4018"/>
              <p:cNvSpPr/>
              <p:nvPr/>
            </p:nvSpPr>
            <p:spPr bwMode="auto">
              <a:xfrm>
                <a:off x="5334000" y="4876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20" name="Rectangle 4019"/>
              <p:cNvSpPr/>
              <p:nvPr/>
            </p:nvSpPr>
            <p:spPr bwMode="auto">
              <a:xfrm>
                <a:off x="5334000" y="4953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21" name="Rectangle 4020"/>
              <p:cNvSpPr/>
              <p:nvPr/>
            </p:nvSpPr>
            <p:spPr bwMode="auto">
              <a:xfrm>
                <a:off x="5410200" y="3352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22" name="Rectangle 4021"/>
              <p:cNvSpPr/>
              <p:nvPr/>
            </p:nvSpPr>
            <p:spPr bwMode="auto">
              <a:xfrm>
                <a:off x="5410200" y="3429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23" name="Rectangle 4022"/>
              <p:cNvSpPr/>
              <p:nvPr/>
            </p:nvSpPr>
            <p:spPr bwMode="auto">
              <a:xfrm>
                <a:off x="5410200" y="3505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24" name="Rectangle 4023"/>
              <p:cNvSpPr/>
              <p:nvPr/>
            </p:nvSpPr>
            <p:spPr bwMode="auto">
              <a:xfrm>
                <a:off x="5410200" y="3581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25" name="Rectangle 4024"/>
              <p:cNvSpPr/>
              <p:nvPr/>
            </p:nvSpPr>
            <p:spPr bwMode="auto">
              <a:xfrm>
                <a:off x="5410200" y="3657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26" name="Rectangle 4025"/>
              <p:cNvSpPr/>
              <p:nvPr/>
            </p:nvSpPr>
            <p:spPr bwMode="auto">
              <a:xfrm>
                <a:off x="5410200" y="3733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27" name="Rectangle 4026"/>
              <p:cNvSpPr/>
              <p:nvPr/>
            </p:nvSpPr>
            <p:spPr bwMode="auto">
              <a:xfrm>
                <a:off x="5410200" y="3810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28" name="Rectangle 4027"/>
              <p:cNvSpPr/>
              <p:nvPr/>
            </p:nvSpPr>
            <p:spPr bwMode="auto">
              <a:xfrm>
                <a:off x="5410200" y="3886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29" name="Rectangle 4028"/>
              <p:cNvSpPr/>
              <p:nvPr/>
            </p:nvSpPr>
            <p:spPr bwMode="auto">
              <a:xfrm>
                <a:off x="5410200" y="3962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30" name="Rectangle 4029"/>
              <p:cNvSpPr/>
              <p:nvPr/>
            </p:nvSpPr>
            <p:spPr bwMode="auto">
              <a:xfrm>
                <a:off x="5410200" y="4038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31" name="Rectangle 4030"/>
              <p:cNvSpPr/>
              <p:nvPr/>
            </p:nvSpPr>
            <p:spPr bwMode="auto">
              <a:xfrm>
                <a:off x="5410200" y="4114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32" name="Rectangle 4031"/>
              <p:cNvSpPr/>
              <p:nvPr/>
            </p:nvSpPr>
            <p:spPr bwMode="auto">
              <a:xfrm>
                <a:off x="5410200" y="4191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33" name="Rectangle 4032"/>
              <p:cNvSpPr/>
              <p:nvPr/>
            </p:nvSpPr>
            <p:spPr bwMode="auto">
              <a:xfrm>
                <a:off x="5410200" y="4267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34" name="Rectangle 4033"/>
              <p:cNvSpPr/>
              <p:nvPr/>
            </p:nvSpPr>
            <p:spPr bwMode="auto">
              <a:xfrm>
                <a:off x="5410200" y="4343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35" name="Rectangle 4034"/>
              <p:cNvSpPr/>
              <p:nvPr/>
            </p:nvSpPr>
            <p:spPr bwMode="auto">
              <a:xfrm>
                <a:off x="5410200" y="4419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36" name="Rectangle 4035"/>
              <p:cNvSpPr/>
              <p:nvPr/>
            </p:nvSpPr>
            <p:spPr bwMode="auto">
              <a:xfrm>
                <a:off x="5410200" y="4495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37" name="Rectangle 4036"/>
              <p:cNvSpPr/>
              <p:nvPr/>
            </p:nvSpPr>
            <p:spPr bwMode="auto">
              <a:xfrm>
                <a:off x="5410200" y="4572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38" name="Rectangle 4037"/>
              <p:cNvSpPr/>
              <p:nvPr/>
            </p:nvSpPr>
            <p:spPr bwMode="auto">
              <a:xfrm>
                <a:off x="5410200" y="4648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39" name="Rectangle 4038"/>
              <p:cNvSpPr/>
              <p:nvPr/>
            </p:nvSpPr>
            <p:spPr bwMode="auto">
              <a:xfrm>
                <a:off x="5410200" y="4724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40" name="Rectangle 4039"/>
              <p:cNvSpPr/>
              <p:nvPr/>
            </p:nvSpPr>
            <p:spPr bwMode="auto">
              <a:xfrm>
                <a:off x="5410200" y="4800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41" name="Rectangle 4040"/>
              <p:cNvSpPr/>
              <p:nvPr/>
            </p:nvSpPr>
            <p:spPr bwMode="auto">
              <a:xfrm>
                <a:off x="5410200" y="4876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42" name="Rectangle 4041"/>
              <p:cNvSpPr/>
              <p:nvPr/>
            </p:nvSpPr>
            <p:spPr bwMode="auto">
              <a:xfrm>
                <a:off x="5410200" y="4953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43" name="Rectangle 4042"/>
              <p:cNvSpPr/>
              <p:nvPr/>
            </p:nvSpPr>
            <p:spPr bwMode="auto">
              <a:xfrm>
                <a:off x="5486400" y="3352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44" name="Rectangle 4043"/>
              <p:cNvSpPr/>
              <p:nvPr/>
            </p:nvSpPr>
            <p:spPr bwMode="auto">
              <a:xfrm>
                <a:off x="5486400" y="3429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45" name="Rectangle 4044"/>
              <p:cNvSpPr/>
              <p:nvPr/>
            </p:nvSpPr>
            <p:spPr bwMode="auto">
              <a:xfrm>
                <a:off x="5486400" y="3505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46" name="Rectangle 4045"/>
              <p:cNvSpPr/>
              <p:nvPr/>
            </p:nvSpPr>
            <p:spPr bwMode="auto">
              <a:xfrm>
                <a:off x="5486400" y="3581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47" name="Rectangle 4046"/>
              <p:cNvSpPr/>
              <p:nvPr/>
            </p:nvSpPr>
            <p:spPr bwMode="auto">
              <a:xfrm>
                <a:off x="5486400" y="3657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48" name="Rectangle 4047"/>
              <p:cNvSpPr/>
              <p:nvPr/>
            </p:nvSpPr>
            <p:spPr bwMode="auto">
              <a:xfrm>
                <a:off x="5486400" y="3733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49" name="Rectangle 4048"/>
              <p:cNvSpPr/>
              <p:nvPr/>
            </p:nvSpPr>
            <p:spPr bwMode="auto">
              <a:xfrm>
                <a:off x="5486400" y="3810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50" name="Rectangle 4049"/>
              <p:cNvSpPr/>
              <p:nvPr/>
            </p:nvSpPr>
            <p:spPr bwMode="auto">
              <a:xfrm>
                <a:off x="5486400" y="3886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51" name="Rectangle 4050"/>
              <p:cNvSpPr/>
              <p:nvPr/>
            </p:nvSpPr>
            <p:spPr bwMode="auto">
              <a:xfrm>
                <a:off x="5486400" y="3962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52" name="Rectangle 4051"/>
              <p:cNvSpPr/>
              <p:nvPr/>
            </p:nvSpPr>
            <p:spPr bwMode="auto">
              <a:xfrm>
                <a:off x="5486400" y="4038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53" name="Rectangle 4052"/>
              <p:cNvSpPr/>
              <p:nvPr/>
            </p:nvSpPr>
            <p:spPr bwMode="auto">
              <a:xfrm>
                <a:off x="5486400" y="4114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54" name="Rectangle 4053"/>
              <p:cNvSpPr/>
              <p:nvPr/>
            </p:nvSpPr>
            <p:spPr bwMode="auto">
              <a:xfrm>
                <a:off x="5486400" y="4191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55" name="Rectangle 4054"/>
              <p:cNvSpPr/>
              <p:nvPr/>
            </p:nvSpPr>
            <p:spPr bwMode="auto">
              <a:xfrm>
                <a:off x="5486400" y="4267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56" name="Rectangle 4055"/>
              <p:cNvSpPr/>
              <p:nvPr/>
            </p:nvSpPr>
            <p:spPr bwMode="auto">
              <a:xfrm>
                <a:off x="5486400" y="4343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57" name="Rectangle 4056"/>
              <p:cNvSpPr/>
              <p:nvPr/>
            </p:nvSpPr>
            <p:spPr bwMode="auto">
              <a:xfrm>
                <a:off x="5486400" y="4419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58" name="Rectangle 4057"/>
              <p:cNvSpPr/>
              <p:nvPr/>
            </p:nvSpPr>
            <p:spPr bwMode="auto">
              <a:xfrm>
                <a:off x="5486400" y="4495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59" name="Rectangle 4058"/>
              <p:cNvSpPr/>
              <p:nvPr/>
            </p:nvSpPr>
            <p:spPr bwMode="auto">
              <a:xfrm>
                <a:off x="5486400" y="4572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60" name="Rectangle 4059"/>
              <p:cNvSpPr/>
              <p:nvPr/>
            </p:nvSpPr>
            <p:spPr bwMode="auto">
              <a:xfrm>
                <a:off x="5486400" y="4648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61" name="Rectangle 4060"/>
              <p:cNvSpPr/>
              <p:nvPr/>
            </p:nvSpPr>
            <p:spPr bwMode="auto">
              <a:xfrm>
                <a:off x="5486400" y="4724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62" name="Rectangle 4061"/>
              <p:cNvSpPr/>
              <p:nvPr/>
            </p:nvSpPr>
            <p:spPr bwMode="auto">
              <a:xfrm>
                <a:off x="5486400" y="4800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63" name="Rectangle 4062"/>
              <p:cNvSpPr/>
              <p:nvPr/>
            </p:nvSpPr>
            <p:spPr bwMode="auto">
              <a:xfrm>
                <a:off x="5486400" y="4876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64" name="Rectangle 4063"/>
              <p:cNvSpPr/>
              <p:nvPr/>
            </p:nvSpPr>
            <p:spPr bwMode="auto">
              <a:xfrm>
                <a:off x="5486400" y="4953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65" name="Rectangle 4064"/>
              <p:cNvSpPr/>
              <p:nvPr/>
            </p:nvSpPr>
            <p:spPr bwMode="auto">
              <a:xfrm>
                <a:off x="5562600" y="3352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66" name="Rectangle 4065"/>
              <p:cNvSpPr/>
              <p:nvPr/>
            </p:nvSpPr>
            <p:spPr bwMode="auto">
              <a:xfrm>
                <a:off x="5562600" y="3429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67" name="Rectangle 4066"/>
              <p:cNvSpPr/>
              <p:nvPr/>
            </p:nvSpPr>
            <p:spPr bwMode="auto">
              <a:xfrm>
                <a:off x="5562600" y="3505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68" name="Rectangle 4067"/>
              <p:cNvSpPr/>
              <p:nvPr/>
            </p:nvSpPr>
            <p:spPr bwMode="auto">
              <a:xfrm>
                <a:off x="5562600" y="3581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69" name="Rectangle 4068"/>
              <p:cNvSpPr/>
              <p:nvPr/>
            </p:nvSpPr>
            <p:spPr bwMode="auto">
              <a:xfrm>
                <a:off x="5562600" y="3657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70" name="Rectangle 4069"/>
              <p:cNvSpPr/>
              <p:nvPr/>
            </p:nvSpPr>
            <p:spPr bwMode="auto">
              <a:xfrm>
                <a:off x="5562600" y="3733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71" name="Rectangle 4070"/>
              <p:cNvSpPr/>
              <p:nvPr/>
            </p:nvSpPr>
            <p:spPr bwMode="auto">
              <a:xfrm>
                <a:off x="5562600" y="3810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72" name="Rectangle 4071"/>
              <p:cNvSpPr/>
              <p:nvPr/>
            </p:nvSpPr>
            <p:spPr bwMode="auto">
              <a:xfrm>
                <a:off x="5562600" y="3886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73" name="Rectangle 4072"/>
              <p:cNvSpPr/>
              <p:nvPr/>
            </p:nvSpPr>
            <p:spPr bwMode="auto">
              <a:xfrm>
                <a:off x="5562600" y="3962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74" name="Rectangle 4073"/>
              <p:cNvSpPr/>
              <p:nvPr/>
            </p:nvSpPr>
            <p:spPr bwMode="auto">
              <a:xfrm>
                <a:off x="5562600" y="4038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75" name="Rectangle 4074"/>
              <p:cNvSpPr/>
              <p:nvPr/>
            </p:nvSpPr>
            <p:spPr bwMode="auto">
              <a:xfrm>
                <a:off x="5562600" y="4114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76" name="Rectangle 4075"/>
              <p:cNvSpPr/>
              <p:nvPr/>
            </p:nvSpPr>
            <p:spPr bwMode="auto">
              <a:xfrm>
                <a:off x="5562600" y="4191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77" name="Rectangle 4076"/>
              <p:cNvSpPr/>
              <p:nvPr/>
            </p:nvSpPr>
            <p:spPr bwMode="auto">
              <a:xfrm>
                <a:off x="5562600" y="4267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78" name="Rectangle 4077"/>
              <p:cNvSpPr/>
              <p:nvPr/>
            </p:nvSpPr>
            <p:spPr bwMode="auto">
              <a:xfrm>
                <a:off x="5562600" y="4343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79" name="Rectangle 4078"/>
              <p:cNvSpPr/>
              <p:nvPr/>
            </p:nvSpPr>
            <p:spPr bwMode="auto">
              <a:xfrm>
                <a:off x="5562600" y="4419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80" name="Rectangle 4079"/>
              <p:cNvSpPr/>
              <p:nvPr/>
            </p:nvSpPr>
            <p:spPr bwMode="auto">
              <a:xfrm>
                <a:off x="5562600" y="4495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81" name="Rectangle 4080"/>
              <p:cNvSpPr/>
              <p:nvPr/>
            </p:nvSpPr>
            <p:spPr bwMode="auto">
              <a:xfrm>
                <a:off x="5562600" y="4572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82" name="Rectangle 4081"/>
              <p:cNvSpPr/>
              <p:nvPr/>
            </p:nvSpPr>
            <p:spPr bwMode="auto">
              <a:xfrm>
                <a:off x="5562600" y="4648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83" name="Rectangle 4082"/>
              <p:cNvSpPr/>
              <p:nvPr/>
            </p:nvSpPr>
            <p:spPr bwMode="auto">
              <a:xfrm>
                <a:off x="5562600" y="4724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84" name="Rectangle 4083"/>
              <p:cNvSpPr/>
              <p:nvPr/>
            </p:nvSpPr>
            <p:spPr bwMode="auto">
              <a:xfrm>
                <a:off x="5562600" y="4800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85" name="Rectangle 4084"/>
              <p:cNvSpPr/>
              <p:nvPr/>
            </p:nvSpPr>
            <p:spPr bwMode="auto">
              <a:xfrm>
                <a:off x="5562600" y="4876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86" name="Rectangle 4085"/>
              <p:cNvSpPr/>
              <p:nvPr/>
            </p:nvSpPr>
            <p:spPr bwMode="auto">
              <a:xfrm>
                <a:off x="5562600" y="4953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87" name="Rectangle 4086"/>
              <p:cNvSpPr/>
              <p:nvPr/>
            </p:nvSpPr>
            <p:spPr bwMode="auto">
              <a:xfrm>
                <a:off x="5638800" y="3352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88" name="Rectangle 4087"/>
              <p:cNvSpPr/>
              <p:nvPr/>
            </p:nvSpPr>
            <p:spPr bwMode="auto">
              <a:xfrm>
                <a:off x="5638800" y="3429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89" name="Rectangle 4088"/>
              <p:cNvSpPr/>
              <p:nvPr/>
            </p:nvSpPr>
            <p:spPr bwMode="auto">
              <a:xfrm>
                <a:off x="5638800" y="3505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90" name="Rectangle 4089"/>
              <p:cNvSpPr/>
              <p:nvPr/>
            </p:nvSpPr>
            <p:spPr bwMode="auto">
              <a:xfrm>
                <a:off x="5638800" y="3581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91" name="Rectangle 4090"/>
              <p:cNvSpPr/>
              <p:nvPr/>
            </p:nvSpPr>
            <p:spPr bwMode="auto">
              <a:xfrm>
                <a:off x="5638800" y="3657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92" name="Rectangle 4091"/>
              <p:cNvSpPr/>
              <p:nvPr/>
            </p:nvSpPr>
            <p:spPr bwMode="auto">
              <a:xfrm>
                <a:off x="5638800" y="3733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93" name="Rectangle 4092"/>
              <p:cNvSpPr/>
              <p:nvPr/>
            </p:nvSpPr>
            <p:spPr bwMode="auto">
              <a:xfrm>
                <a:off x="5638800" y="3810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94" name="Rectangle 4093"/>
              <p:cNvSpPr/>
              <p:nvPr/>
            </p:nvSpPr>
            <p:spPr bwMode="auto">
              <a:xfrm>
                <a:off x="5638800" y="3886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95" name="Rectangle 4094"/>
              <p:cNvSpPr/>
              <p:nvPr/>
            </p:nvSpPr>
            <p:spPr bwMode="auto">
              <a:xfrm>
                <a:off x="5638800" y="3962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96" name="Rectangle 4095"/>
              <p:cNvSpPr/>
              <p:nvPr/>
            </p:nvSpPr>
            <p:spPr bwMode="auto">
              <a:xfrm>
                <a:off x="5638800" y="4038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97" name="Rectangle 4096"/>
              <p:cNvSpPr/>
              <p:nvPr/>
            </p:nvSpPr>
            <p:spPr bwMode="auto">
              <a:xfrm>
                <a:off x="5638800" y="4114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98" name="Rectangle 4097"/>
              <p:cNvSpPr/>
              <p:nvPr/>
            </p:nvSpPr>
            <p:spPr bwMode="auto">
              <a:xfrm>
                <a:off x="5638800" y="4191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99" name="Rectangle 4098"/>
              <p:cNvSpPr/>
              <p:nvPr/>
            </p:nvSpPr>
            <p:spPr bwMode="auto">
              <a:xfrm>
                <a:off x="5638800" y="4267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00" name="Rectangle 4099"/>
              <p:cNvSpPr/>
              <p:nvPr/>
            </p:nvSpPr>
            <p:spPr bwMode="auto">
              <a:xfrm>
                <a:off x="5638800" y="4343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01" name="Rectangle 4100"/>
              <p:cNvSpPr/>
              <p:nvPr/>
            </p:nvSpPr>
            <p:spPr bwMode="auto">
              <a:xfrm>
                <a:off x="5638800" y="4419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02" name="Rectangle 4101"/>
              <p:cNvSpPr/>
              <p:nvPr/>
            </p:nvSpPr>
            <p:spPr bwMode="auto">
              <a:xfrm>
                <a:off x="5638800" y="4495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03" name="Rectangle 4102"/>
              <p:cNvSpPr/>
              <p:nvPr/>
            </p:nvSpPr>
            <p:spPr bwMode="auto">
              <a:xfrm>
                <a:off x="5638800" y="4572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04" name="Rectangle 4103"/>
              <p:cNvSpPr/>
              <p:nvPr/>
            </p:nvSpPr>
            <p:spPr bwMode="auto">
              <a:xfrm>
                <a:off x="5638800" y="4648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05" name="Rectangle 4104"/>
              <p:cNvSpPr/>
              <p:nvPr/>
            </p:nvSpPr>
            <p:spPr bwMode="auto">
              <a:xfrm>
                <a:off x="5638800" y="4724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06" name="Rectangle 4105"/>
              <p:cNvSpPr/>
              <p:nvPr/>
            </p:nvSpPr>
            <p:spPr bwMode="auto">
              <a:xfrm>
                <a:off x="5638800" y="4800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07" name="Rectangle 4106"/>
              <p:cNvSpPr/>
              <p:nvPr/>
            </p:nvSpPr>
            <p:spPr bwMode="auto">
              <a:xfrm>
                <a:off x="5638800" y="4876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08" name="Rectangle 4107"/>
              <p:cNvSpPr/>
              <p:nvPr/>
            </p:nvSpPr>
            <p:spPr bwMode="auto">
              <a:xfrm>
                <a:off x="5638800" y="4953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2639" name="Group 1140"/>
            <p:cNvGrpSpPr/>
            <p:nvPr/>
          </p:nvGrpSpPr>
          <p:grpSpPr>
            <a:xfrm>
              <a:off x="2362200" y="2514600"/>
              <a:ext cx="762000" cy="533400"/>
              <a:chOff x="2362200" y="4114800"/>
              <a:chExt cx="762000" cy="533400"/>
            </a:xfrm>
          </p:grpSpPr>
          <p:sp>
            <p:nvSpPr>
              <p:cNvPr id="2750" name="Rectangle 2749"/>
              <p:cNvSpPr/>
              <p:nvPr/>
            </p:nvSpPr>
            <p:spPr bwMode="auto">
              <a:xfrm>
                <a:off x="2362200" y="4114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51" name="Rectangle 2750"/>
              <p:cNvSpPr/>
              <p:nvPr/>
            </p:nvSpPr>
            <p:spPr bwMode="auto">
              <a:xfrm>
                <a:off x="2362200" y="4191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52" name="Rectangle 2751"/>
              <p:cNvSpPr/>
              <p:nvPr/>
            </p:nvSpPr>
            <p:spPr bwMode="auto">
              <a:xfrm>
                <a:off x="2362200" y="4267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53" name="Rectangle 2752"/>
              <p:cNvSpPr/>
              <p:nvPr/>
            </p:nvSpPr>
            <p:spPr bwMode="auto">
              <a:xfrm>
                <a:off x="2362200" y="4343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54" name="Rectangle 2753"/>
              <p:cNvSpPr/>
              <p:nvPr/>
            </p:nvSpPr>
            <p:spPr bwMode="auto">
              <a:xfrm>
                <a:off x="2362200" y="44196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shade val="30000"/>
                      <a:satMod val="115000"/>
                    </a:srgbClr>
                  </a:gs>
                  <a:gs pos="50000">
                    <a:srgbClr val="92D050">
                      <a:shade val="67500"/>
                      <a:satMod val="115000"/>
                    </a:srgbClr>
                  </a:gs>
                  <a:gs pos="100000">
                    <a:srgbClr val="92D05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2755" name="Rectangle 2754"/>
              <p:cNvSpPr/>
              <p:nvPr/>
            </p:nvSpPr>
            <p:spPr bwMode="auto">
              <a:xfrm>
                <a:off x="2362200" y="4495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56" name="Rectangle 2755"/>
              <p:cNvSpPr/>
              <p:nvPr/>
            </p:nvSpPr>
            <p:spPr bwMode="auto">
              <a:xfrm>
                <a:off x="2362200" y="4572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57" name="Rectangle 2756"/>
              <p:cNvSpPr/>
              <p:nvPr/>
            </p:nvSpPr>
            <p:spPr bwMode="auto">
              <a:xfrm>
                <a:off x="2438400" y="4114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58" name="Rectangle 2757"/>
              <p:cNvSpPr/>
              <p:nvPr/>
            </p:nvSpPr>
            <p:spPr bwMode="auto">
              <a:xfrm>
                <a:off x="2438400" y="41910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shade val="30000"/>
                      <a:satMod val="115000"/>
                    </a:srgbClr>
                  </a:gs>
                  <a:gs pos="50000">
                    <a:srgbClr val="92D050">
                      <a:shade val="67500"/>
                      <a:satMod val="115000"/>
                    </a:srgbClr>
                  </a:gs>
                  <a:gs pos="100000">
                    <a:srgbClr val="92D05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2759" name="Rectangle 2758"/>
              <p:cNvSpPr/>
              <p:nvPr/>
            </p:nvSpPr>
            <p:spPr bwMode="auto">
              <a:xfrm>
                <a:off x="2438400" y="42672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shade val="30000"/>
                      <a:satMod val="115000"/>
                    </a:srgbClr>
                  </a:gs>
                  <a:gs pos="50000">
                    <a:srgbClr val="92D050">
                      <a:shade val="67500"/>
                      <a:satMod val="115000"/>
                    </a:srgbClr>
                  </a:gs>
                  <a:gs pos="100000">
                    <a:srgbClr val="92D05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2760" name="Rectangle 2759"/>
              <p:cNvSpPr/>
              <p:nvPr/>
            </p:nvSpPr>
            <p:spPr bwMode="auto">
              <a:xfrm>
                <a:off x="2438400" y="4343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61" name="Rectangle 2760"/>
              <p:cNvSpPr/>
              <p:nvPr/>
            </p:nvSpPr>
            <p:spPr bwMode="auto">
              <a:xfrm>
                <a:off x="2438400" y="44196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shade val="30000"/>
                      <a:satMod val="115000"/>
                    </a:srgbClr>
                  </a:gs>
                  <a:gs pos="50000">
                    <a:srgbClr val="92D050">
                      <a:shade val="67500"/>
                      <a:satMod val="115000"/>
                    </a:srgbClr>
                  </a:gs>
                  <a:gs pos="100000">
                    <a:srgbClr val="92D05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2762" name="Rectangle 2761"/>
              <p:cNvSpPr/>
              <p:nvPr/>
            </p:nvSpPr>
            <p:spPr bwMode="auto">
              <a:xfrm>
                <a:off x="2438400" y="44958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shade val="30000"/>
                      <a:satMod val="115000"/>
                    </a:srgbClr>
                  </a:gs>
                  <a:gs pos="50000">
                    <a:srgbClr val="92D050">
                      <a:shade val="67500"/>
                      <a:satMod val="115000"/>
                    </a:srgbClr>
                  </a:gs>
                  <a:gs pos="100000">
                    <a:srgbClr val="92D05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63" name="Rectangle 2762"/>
              <p:cNvSpPr/>
              <p:nvPr/>
            </p:nvSpPr>
            <p:spPr bwMode="auto">
              <a:xfrm>
                <a:off x="2438400" y="4572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64" name="Rectangle 2763"/>
              <p:cNvSpPr/>
              <p:nvPr/>
            </p:nvSpPr>
            <p:spPr bwMode="auto">
              <a:xfrm>
                <a:off x="2514600" y="4114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65" name="Rectangle 2764"/>
              <p:cNvSpPr/>
              <p:nvPr/>
            </p:nvSpPr>
            <p:spPr bwMode="auto">
              <a:xfrm>
                <a:off x="2514600" y="41910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shade val="30000"/>
                      <a:satMod val="115000"/>
                    </a:srgbClr>
                  </a:gs>
                  <a:gs pos="50000">
                    <a:srgbClr val="92D050">
                      <a:shade val="67500"/>
                      <a:satMod val="115000"/>
                    </a:srgbClr>
                  </a:gs>
                  <a:gs pos="100000">
                    <a:srgbClr val="92D05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66" name="Rectangle 2765"/>
              <p:cNvSpPr/>
              <p:nvPr/>
            </p:nvSpPr>
            <p:spPr bwMode="auto">
              <a:xfrm>
                <a:off x="2514600" y="42672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shade val="30000"/>
                      <a:satMod val="115000"/>
                    </a:srgbClr>
                  </a:gs>
                  <a:gs pos="50000">
                    <a:srgbClr val="92D050">
                      <a:shade val="67500"/>
                      <a:satMod val="115000"/>
                    </a:srgbClr>
                  </a:gs>
                  <a:gs pos="100000">
                    <a:srgbClr val="92D05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67" name="Rectangle 2766"/>
              <p:cNvSpPr/>
              <p:nvPr/>
            </p:nvSpPr>
            <p:spPr bwMode="auto">
              <a:xfrm>
                <a:off x="2514600" y="43434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shade val="30000"/>
                      <a:satMod val="115000"/>
                    </a:srgbClr>
                  </a:gs>
                  <a:gs pos="50000">
                    <a:srgbClr val="92D050">
                      <a:shade val="67500"/>
                      <a:satMod val="115000"/>
                    </a:srgbClr>
                  </a:gs>
                  <a:gs pos="100000">
                    <a:srgbClr val="92D05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68" name="Rectangle 2767"/>
              <p:cNvSpPr/>
              <p:nvPr/>
            </p:nvSpPr>
            <p:spPr bwMode="auto">
              <a:xfrm>
                <a:off x="2514600" y="44196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shade val="30000"/>
                      <a:satMod val="115000"/>
                    </a:srgbClr>
                  </a:gs>
                  <a:gs pos="50000">
                    <a:srgbClr val="92D050">
                      <a:shade val="67500"/>
                      <a:satMod val="115000"/>
                    </a:srgbClr>
                  </a:gs>
                  <a:gs pos="100000">
                    <a:srgbClr val="92D05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69" name="Rectangle 2768"/>
              <p:cNvSpPr/>
              <p:nvPr/>
            </p:nvSpPr>
            <p:spPr bwMode="auto">
              <a:xfrm>
                <a:off x="2514600" y="4495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70" name="Rectangle 2769"/>
              <p:cNvSpPr/>
              <p:nvPr/>
            </p:nvSpPr>
            <p:spPr bwMode="auto">
              <a:xfrm>
                <a:off x="2514600" y="4572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71" name="Rectangle 2770"/>
              <p:cNvSpPr/>
              <p:nvPr/>
            </p:nvSpPr>
            <p:spPr bwMode="auto">
              <a:xfrm>
                <a:off x="2590800" y="41148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shade val="30000"/>
                      <a:satMod val="115000"/>
                    </a:srgbClr>
                  </a:gs>
                  <a:gs pos="50000">
                    <a:srgbClr val="92D050">
                      <a:shade val="67500"/>
                      <a:satMod val="115000"/>
                    </a:srgbClr>
                  </a:gs>
                  <a:gs pos="100000">
                    <a:srgbClr val="92D05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2772" name="Rectangle 2771"/>
              <p:cNvSpPr/>
              <p:nvPr/>
            </p:nvSpPr>
            <p:spPr bwMode="auto">
              <a:xfrm>
                <a:off x="2590800" y="41910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shade val="30000"/>
                      <a:satMod val="115000"/>
                    </a:srgbClr>
                  </a:gs>
                  <a:gs pos="50000">
                    <a:srgbClr val="92D050">
                      <a:shade val="67500"/>
                      <a:satMod val="115000"/>
                    </a:srgbClr>
                  </a:gs>
                  <a:gs pos="100000">
                    <a:srgbClr val="92D05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73" name="Rectangle 2772"/>
              <p:cNvSpPr/>
              <p:nvPr/>
            </p:nvSpPr>
            <p:spPr bwMode="auto">
              <a:xfrm>
                <a:off x="2590800" y="42672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shade val="30000"/>
                      <a:satMod val="115000"/>
                    </a:srgbClr>
                  </a:gs>
                  <a:gs pos="50000">
                    <a:srgbClr val="92D050">
                      <a:shade val="67500"/>
                      <a:satMod val="115000"/>
                    </a:srgbClr>
                  </a:gs>
                  <a:gs pos="100000">
                    <a:srgbClr val="92D05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74" name="Rectangle 2773"/>
              <p:cNvSpPr/>
              <p:nvPr/>
            </p:nvSpPr>
            <p:spPr bwMode="auto">
              <a:xfrm>
                <a:off x="2590800" y="43434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shade val="30000"/>
                      <a:satMod val="115000"/>
                    </a:srgbClr>
                  </a:gs>
                  <a:gs pos="50000">
                    <a:srgbClr val="92D050">
                      <a:shade val="67500"/>
                      <a:satMod val="115000"/>
                    </a:srgbClr>
                  </a:gs>
                  <a:gs pos="100000">
                    <a:srgbClr val="92D05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75" name="Rectangle 2774"/>
              <p:cNvSpPr/>
              <p:nvPr/>
            </p:nvSpPr>
            <p:spPr bwMode="auto">
              <a:xfrm>
                <a:off x="2590800" y="4419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76" name="Rectangle 2775"/>
              <p:cNvSpPr/>
              <p:nvPr/>
            </p:nvSpPr>
            <p:spPr bwMode="auto">
              <a:xfrm>
                <a:off x="2590800" y="44958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shade val="30000"/>
                      <a:satMod val="115000"/>
                    </a:srgbClr>
                  </a:gs>
                  <a:gs pos="50000">
                    <a:srgbClr val="92D050">
                      <a:shade val="67500"/>
                      <a:satMod val="115000"/>
                    </a:srgbClr>
                  </a:gs>
                  <a:gs pos="100000">
                    <a:srgbClr val="92D05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77" name="Rectangle 2776"/>
              <p:cNvSpPr/>
              <p:nvPr/>
            </p:nvSpPr>
            <p:spPr bwMode="auto">
              <a:xfrm>
                <a:off x="2590800" y="45720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shade val="30000"/>
                      <a:satMod val="115000"/>
                    </a:srgbClr>
                  </a:gs>
                  <a:gs pos="50000">
                    <a:srgbClr val="92D050">
                      <a:shade val="67500"/>
                      <a:satMod val="115000"/>
                    </a:srgbClr>
                  </a:gs>
                  <a:gs pos="100000">
                    <a:srgbClr val="92D05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2778" name="Rectangle 2777"/>
              <p:cNvSpPr/>
              <p:nvPr/>
            </p:nvSpPr>
            <p:spPr bwMode="auto">
              <a:xfrm>
                <a:off x="2667000" y="41148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shade val="30000"/>
                      <a:satMod val="115000"/>
                    </a:srgbClr>
                  </a:gs>
                  <a:gs pos="50000">
                    <a:srgbClr val="92D050">
                      <a:shade val="67500"/>
                      <a:satMod val="115000"/>
                    </a:srgbClr>
                  </a:gs>
                  <a:gs pos="100000">
                    <a:srgbClr val="92D05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2779" name="Rectangle 2778"/>
              <p:cNvSpPr/>
              <p:nvPr/>
            </p:nvSpPr>
            <p:spPr bwMode="auto">
              <a:xfrm>
                <a:off x="2667000" y="41910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shade val="30000"/>
                      <a:satMod val="115000"/>
                    </a:srgbClr>
                  </a:gs>
                  <a:gs pos="50000">
                    <a:srgbClr val="92D050">
                      <a:shade val="67500"/>
                      <a:satMod val="115000"/>
                    </a:srgbClr>
                  </a:gs>
                  <a:gs pos="100000">
                    <a:srgbClr val="92D05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80" name="Rectangle 2779"/>
              <p:cNvSpPr/>
              <p:nvPr/>
            </p:nvSpPr>
            <p:spPr bwMode="auto">
              <a:xfrm>
                <a:off x="2667000" y="42672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shade val="30000"/>
                      <a:satMod val="115000"/>
                    </a:srgbClr>
                  </a:gs>
                  <a:gs pos="50000">
                    <a:srgbClr val="92D050">
                      <a:shade val="67500"/>
                      <a:satMod val="115000"/>
                    </a:srgbClr>
                  </a:gs>
                  <a:gs pos="100000">
                    <a:srgbClr val="92D05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81" name="Rectangle 2780"/>
              <p:cNvSpPr/>
              <p:nvPr/>
            </p:nvSpPr>
            <p:spPr bwMode="auto">
              <a:xfrm>
                <a:off x="2667000" y="43434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shade val="30000"/>
                      <a:satMod val="115000"/>
                    </a:srgbClr>
                  </a:gs>
                  <a:gs pos="50000">
                    <a:srgbClr val="92D050">
                      <a:shade val="67500"/>
                      <a:satMod val="115000"/>
                    </a:srgbClr>
                  </a:gs>
                  <a:gs pos="100000">
                    <a:srgbClr val="92D05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82" name="Rectangle 2781"/>
              <p:cNvSpPr/>
              <p:nvPr/>
            </p:nvSpPr>
            <p:spPr bwMode="auto">
              <a:xfrm>
                <a:off x="2667000" y="4419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83" name="Rectangle 2782"/>
              <p:cNvSpPr/>
              <p:nvPr/>
            </p:nvSpPr>
            <p:spPr bwMode="auto">
              <a:xfrm>
                <a:off x="2667000" y="44958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shade val="30000"/>
                      <a:satMod val="115000"/>
                    </a:srgbClr>
                  </a:gs>
                  <a:gs pos="50000">
                    <a:srgbClr val="92D050">
                      <a:shade val="67500"/>
                      <a:satMod val="115000"/>
                    </a:srgbClr>
                  </a:gs>
                  <a:gs pos="100000">
                    <a:srgbClr val="92D05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84" name="Rectangle 2783"/>
              <p:cNvSpPr/>
              <p:nvPr/>
            </p:nvSpPr>
            <p:spPr bwMode="auto">
              <a:xfrm>
                <a:off x="2667000" y="4572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85" name="Rectangle 2784"/>
              <p:cNvSpPr/>
              <p:nvPr/>
            </p:nvSpPr>
            <p:spPr bwMode="auto">
              <a:xfrm>
                <a:off x="2743200" y="41148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shade val="30000"/>
                      <a:satMod val="115000"/>
                    </a:srgbClr>
                  </a:gs>
                  <a:gs pos="50000">
                    <a:srgbClr val="92D050">
                      <a:shade val="67500"/>
                      <a:satMod val="115000"/>
                    </a:srgbClr>
                  </a:gs>
                  <a:gs pos="100000">
                    <a:srgbClr val="92D05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2786" name="Rectangle 2785"/>
              <p:cNvSpPr/>
              <p:nvPr/>
            </p:nvSpPr>
            <p:spPr bwMode="auto">
              <a:xfrm>
                <a:off x="2743200" y="41910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shade val="30000"/>
                      <a:satMod val="115000"/>
                    </a:srgbClr>
                  </a:gs>
                  <a:gs pos="50000">
                    <a:srgbClr val="92D050">
                      <a:shade val="67500"/>
                      <a:satMod val="115000"/>
                    </a:srgbClr>
                  </a:gs>
                  <a:gs pos="100000">
                    <a:srgbClr val="92D05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87" name="Rectangle 2786"/>
              <p:cNvSpPr/>
              <p:nvPr/>
            </p:nvSpPr>
            <p:spPr bwMode="auto">
              <a:xfrm>
                <a:off x="2743200" y="4267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88" name="Rectangle 2787"/>
              <p:cNvSpPr/>
              <p:nvPr/>
            </p:nvSpPr>
            <p:spPr bwMode="auto">
              <a:xfrm>
                <a:off x="2743200" y="43434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shade val="30000"/>
                      <a:satMod val="115000"/>
                    </a:srgbClr>
                  </a:gs>
                  <a:gs pos="50000">
                    <a:srgbClr val="92D050">
                      <a:shade val="67500"/>
                      <a:satMod val="115000"/>
                    </a:srgbClr>
                  </a:gs>
                  <a:gs pos="100000">
                    <a:srgbClr val="92D05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89" name="Rectangle 2788"/>
              <p:cNvSpPr/>
              <p:nvPr/>
            </p:nvSpPr>
            <p:spPr bwMode="auto">
              <a:xfrm>
                <a:off x="2743200" y="44196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shade val="30000"/>
                      <a:satMod val="115000"/>
                    </a:srgbClr>
                  </a:gs>
                  <a:gs pos="50000">
                    <a:srgbClr val="92D050">
                      <a:shade val="67500"/>
                      <a:satMod val="115000"/>
                    </a:srgbClr>
                  </a:gs>
                  <a:gs pos="100000">
                    <a:srgbClr val="92D05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90" name="Rectangle 2789"/>
              <p:cNvSpPr/>
              <p:nvPr/>
            </p:nvSpPr>
            <p:spPr bwMode="auto">
              <a:xfrm>
                <a:off x="2743200" y="4495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91" name="Rectangle 2790"/>
              <p:cNvSpPr/>
              <p:nvPr/>
            </p:nvSpPr>
            <p:spPr bwMode="auto">
              <a:xfrm>
                <a:off x="2743200" y="4572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92" name="Rectangle 2791"/>
              <p:cNvSpPr/>
              <p:nvPr/>
            </p:nvSpPr>
            <p:spPr bwMode="auto">
              <a:xfrm>
                <a:off x="2819400" y="4114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93" name="Rectangle 2792"/>
              <p:cNvSpPr/>
              <p:nvPr/>
            </p:nvSpPr>
            <p:spPr bwMode="auto">
              <a:xfrm>
                <a:off x="2819400" y="41910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shade val="30000"/>
                      <a:satMod val="115000"/>
                    </a:srgbClr>
                  </a:gs>
                  <a:gs pos="50000">
                    <a:srgbClr val="92D050">
                      <a:shade val="67500"/>
                      <a:satMod val="115000"/>
                    </a:srgbClr>
                  </a:gs>
                  <a:gs pos="100000">
                    <a:srgbClr val="92D05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94" name="Rectangle 2793"/>
              <p:cNvSpPr/>
              <p:nvPr/>
            </p:nvSpPr>
            <p:spPr bwMode="auto">
              <a:xfrm>
                <a:off x="2819400" y="42672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shade val="30000"/>
                      <a:satMod val="115000"/>
                    </a:srgbClr>
                  </a:gs>
                  <a:gs pos="50000">
                    <a:srgbClr val="92D050">
                      <a:shade val="67500"/>
                      <a:satMod val="115000"/>
                    </a:srgbClr>
                  </a:gs>
                  <a:gs pos="100000">
                    <a:srgbClr val="92D05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95" name="Rectangle 2794"/>
              <p:cNvSpPr/>
              <p:nvPr/>
            </p:nvSpPr>
            <p:spPr bwMode="auto">
              <a:xfrm>
                <a:off x="2819400" y="43434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shade val="30000"/>
                      <a:satMod val="115000"/>
                    </a:srgbClr>
                  </a:gs>
                  <a:gs pos="50000">
                    <a:srgbClr val="92D050">
                      <a:shade val="67500"/>
                      <a:satMod val="115000"/>
                    </a:srgbClr>
                  </a:gs>
                  <a:gs pos="100000">
                    <a:srgbClr val="92D05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96" name="Rectangle 2795"/>
              <p:cNvSpPr/>
              <p:nvPr/>
            </p:nvSpPr>
            <p:spPr bwMode="auto">
              <a:xfrm>
                <a:off x="2819400" y="44196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shade val="30000"/>
                      <a:satMod val="115000"/>
                    </a:srgbClr>
                  </a:gs>
                  <a:gs pos="50000">
                    <a:srgbClr val="92D050">
                      <a:shade val="67500"/>
                      <a:satMod val="115000"/>
                    </a:srgbClr>
                  </a:gs>
                  <a:gs pos="100000">
                    <a:srgbClr val="92D05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97" name="Rectangle 2796"/>
              <p:cNvSpPr/>
              <p:nvPr/>
            </p:nvSpPr>
            <p:spPr bwMode="auto">
              <a:xfrm>
                <a:off x="2819400" y="44958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shade val="30000"/>
                      <a:satMod val="115000"/>
                    </a:srgbClr>
                  </a:gs>
                  <a:gs pos="50000">
                    <a:srgbClr val="92D050">
                      <a:shade val="67500"/>
                      <a:satMod val="115000"/>
                    </a:srgbClr>
                  </a:gs>
                  <a:gs pos="100000">
                    <a:srgbClr val="92D05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98" name="Rectangle 2797"/>
              <p:cNvSpPr/>
              <p:nvPr/>
            </p:nvSpPr>
            <p:spPr bwMode="auto">
              <a:xfrm>
                <a:off x="2819400" y="4572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99" name="Rectangle 2798"/>
              <p:cNvSpPr/>
              <p:nvPr/>
            </p:nvSpPr>
            <p:spPr bwMode="auto">
              <a:xfrm>
                <a:off x="2895600" y="4114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00" name="Rectangle 2799"/>
              <p:cNvSpPr/>
              <p:nvPr/>
            </p:nvSpPr>
            <p:spPr bwMode="auto">
              <a:xfrm>
                <a:off x="2895600" y="41910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shade val="30000"/>
                      <a:satMod val="115000"/>
                    </a:srgbClr>
                  </a:gs>
                  <a:gs pos="50000">
                    <a:srgbClr val="92D050">
                      <a:shade val="67500"/>
                      <a:satMod val="115000"/>
                    </a:srgbClr>
                  </a:gs>
                  <a:gs pos="100000">
                    <a:srgbClr val="92D05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01" name="Rectangle 2800"/>
              <p:cNvSpPr/>
              <p:nvPr/>
            </p:nvSpPr>
            <p:spPr bwMode="auto">
              <a:xfrm>
                <a:off x="2895600" y="42672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shade val="30000"/>
                      <a:satMod val="115000"/>
                    </a:srgbClr>
                  </a:gs>
                  <a:gs pos="50000">
                    <a:srgbClr val="92D050">
                      <a:shade val="67500"/>
                      <a:satMod val="115000"/>
                    </a:srgbClr>
                  </a:gs>
                  <a:gs pos="100000">
                    <a:srgbClr val="92D05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02" name="Rectangle 2801"/>
              <p:cNvSpPr/>
              <p:nvPr/>
            </p:nvSpPr>
            <p:spPr bwMode="auto">
              <a:xfrm>
                <a:off x="2895600" y="4343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03" name="Rectangle 2802"/>
              <p:cNvSpPr/>
              <p:nvPr/>
            </p:nvSpPr>
            <p:spPr bwMode="auto">
              <a:xfrm>
                <a:off x="2895600" y="44196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shade val="30000"/>
                      <a:satMod val="115000"/>
                    </a:srgbClr>
                  </a:gs>
                  <a:gs pos="50000">
                    <a:srgbClr val="92D050">
                      <a:shade val="67500"/>
                      <a:satMod val="115000"/>
                    </a:srgbClr>
                  </a:gs>
                  <a:gs pos="100000">
                    <a:srgbClr val="92D05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04" name="Rectangle 2803"/>
              <p:cNvSpPr/>
              <p:nvPr/>
            </p:nvSpPr>
            <p:spPr bwMode="auto">
              <a:xfrm>
                <a:off x="2895600" y="4495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05" name="Rectangle 2804"/>
              <p:cNvSpPr/>
              <p:nvPr/>
            </p:nvSpPr>
            <p:spPr bwMode="auto">
              <a:xfrm>
                <a:off x="2895600" y="4572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06" name="Rectangle 2805"/>
              <p:cNvSpPr/>
              <p:nvPr/>
            </p:nvSpPr>
            <p:spPr bwMode="auto">
              <a:xfrm>
                <a:off x="2971800" y="4114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07" name="Rectangle 2806"/>
              <p:cNvSpPr/>
              <p:nvPr/>
            </p:nvSpPr>
            <p:spPr bwMode="auto">
              <a:xfrm>
                <a:off x="2971800" y="41910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shade val="30000"/>
                      <a:satMod val="115000"/>
                    </a:srgbClr>
                  </a:gs>
                  <a:gs pos="50000">
                    <a:srgbClr val="92D050">
                      <a:shade val="67500"/>
                      <a:satMod val="115000"/>
                    </a:srgbClr>
                  </a:gs>
                  <a:gs pos="100000">
                    <a:srgbClr val="92D05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08" name="Rectangle 2807"/>
              <p:cNvSpPr/>
              <p:nvPr/>
            </p:nvSpPr>
            <p:spPr bwMode="auto">
              <a:xfrm>
                <a:off x="2971800" y="4267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09" name="Rectangle 2808"/>
              <p:cNvSpPr/>
              <p:nvPr/>
            </p:nvSpPr>
            <p:spPr bwMode="auto">
              <a:xfrm>
                <a:off x="2971800" y="4343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10" name="Rectangle 2809"/>
              <p:cNvSpPr/>
              <p:nvPr/>
            </p:nvSpPr>
            <p:spPr bwMode="auto">
              <a:xfrm>
                <a:off x="2971800" y="4419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11" name="Rectangle 2810"/>
              <p:cNvSpPr/>
              <p:nvPr/>
            </p:nvSpPr>
            <p:spPr bwMode="auto">
              <a:xfrm>
                <a:off x="2971800" y="44958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shade val="30000"/>
                      <a:satMod val="115000"/>
                    </a:srgbClr>
                  </a:gs>
                  <a:gs pos="50000">
                    <a:srgbClr val="92D050">
                      <a:shade val="67500"/>
                      <a:satMod val="115000"/>
                    </a:srgbClr>
                  </a:gs>
                  <a:gs pos="100000">
                    <a:srgbClr val="92D05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12" name="Rectangle 2811"/>
              <p:cNvSpPr/>
              <p:nvPr/>
            </p:nvSpPr>
            <p:spPr bwMode="auto">
              <a:xfrm>
                <a:off x="2971800" y="4572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13" name="Rectangle 2812"/>
              <p:cNvSpPr/>
              <p:nvPr/>
            </p:nvSpPr>
            <p:spPr bwMode="auto">
              <a:xfrm>
                <a:off x="3048000" y="4114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14" name="Rectangle 2813"/>
              <p:cNvSpPr/>
              <p:nvPr/>
            </p:nvSpPr>
            <p:spPr bwMode="auto">
              <a:xfrm>
                <a:off x="3048000" y="41910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shade val="30000"/>
                      <a:satMod val="115000"/>
                    </a:srgbClr>
                  </a:gs>
                  <a:gs pos="50000">
                    <a:srgbClr val="92D050">
                      <a:shade val="67500"/>
                      <a:satMod val="115000"/>
                    </a:srgbClr>
                  </a:gs>
                  <a:gs pos="100000">
                    <a:srgbClr val="92D05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15" name="Rectangle 2814"/>
              <p:cNvSpPr/>
              <p:nvPr/>
            </p:nvSpPr>
            <p:spPr bwMode="auto">
              <a:xfrm>
                <a:off x="3048000" y="42672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shade val="30000"/>
                      <a:satMod val="115000"/>
                    </a:srgbClr>
                  </a:gs>
                  <a:gs pos="50000">
                    <a:srgbClr val="92D050">
                      <a:shade val="67500"/>
                      <a:satMod val="115000"/>
                    </a:srgbClr>
                  </a:gs>
                  <a:gs pos="100000">
                    <a:srgbClr val="92D05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16" name="Rectangle 2815"/>
              <p:cNvSpPr/>
              <p:nvPr/>
            </p:nvSpPr>
            <p:spPr bwMode="auto">
              <a:xfrm>
                <a:off x="3048000" y="43434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shade val="30000"/>
                      <a:satMod val="115000"/>
                    </a:srgbClr>
                  </a:gs>
                  <a:gs pos="50000">
                    <a:srgbClr val="92D050">
                      <a:shade val="67500"/>
                      <a:satMod val="115000"/>
                    </a:srgbClr>
                  </a:gs>
                  <a:gs pos="100000">
                    <a:srgbClr val="92D05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17" name="Rectangle 2816"/>
              <p:cNvSpPr/>
              <p:nvPr/>
            </p:nvSpPr>
            <p:spPr bwMode="auto">
              <a:xfrm>
                <a:off x="3048000" y="44196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shade val="30000"/>
                      <a:satMod val="115000"/>
                    </a:srgbClr>
                  </a:gs>
                  <a:gs pos="50000">
                    <a:srgbClr val="92D050">
                      <a:shade val="67500"/>
                      <a:satMod val="115000"/>
                    </a:srgbClr>
                  </a:gs>
                  <a:gs pos="100000">
                    <a:srgbClr val="92D05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18" name="Rectangle 2817"/>
              <p:cNvSpPr/>
              <p:nvPr/>
            </p:nvSpPr>
            <p:spPr bwMode="auto">
              <a:xfrm>
                <a:off x="3048000" y="4495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19" name="Rectangle 2818"/>
              <p:cNvSpPr/>
              <p:nvPr/>
            </p:nvSpPr>
            <p:spPr bwMode="auto">
              <a:xfrm>
                <a:off x="3048000" y="4572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2640" name="Group 2066"/>
            <p:cNvGrpSpPr/>
            <p:nvPr/>
          </p:nvGrpSpPr>
          <p:grpSpPr>
            <a:xfrm>
              <a:off x="3352800" y="2209800"/>
              <a:ext cx="762000" cy="838200"/>
              <a:chOff x="6096000" y="4191000"/>
              <a:chExt cx="762000" cy="838200"/>
            </a:xfrm>
          </p:grpSpPr>
          <p:sp>
            <p:nvSpPr>
              <p:cNvPr id="2641" name="Rectangle 2640"/>
              <p:cNvSpPr/>
              <p:nvPr/>
            </p:nvSpPr>
            <p:spPr bwMode="auto">
              <a:xfrm>
                <a:off x="6096000" y="41910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2642" name="Rectangle 2641"/>
              <p:cNvSpPr/>
              <p:nvPr/>
            </p:nvSpPr>
            <p:spPr bwMode="auto">
              <a:xfrm>
                <a:off x="6096000" y="4267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43" name="Rectangle 2642"/>
              <p:cNvSpPr/>
              <p:nvPr/>
            </p:nvSpPr>
            <p:spPr bwMode="auto">
              <a:xfrm>
                <a:off x="6096000" y="4343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44" name="Rectangle 2643"/>
              <p:cNvSpPr/>
              <p:nvPr/>
            </p:nvSpPr>
            <p:spPr bwMode="auto">
              <a:xfrm>
                <a:off x="6096000" y="44196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2645" name="Rectangle 2644"/>
              <p:cNvSpPr/>
              <p:nvPr/>
            </p:nvSpPr>
            <p:spPr bwMode="auto">
              <a:xfrm>
                <a:off x="6096000" y="44958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2646" name="Rectangle 2645"/>
              <p:cNvSpPr/>
              <p:nvPr/>
            </p:nvSpPr>
            <p:spPr bwMode="auto">
              <a:xfrm>
                <a:off x="6096000" y="45720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2647" name="Rectangle 2646"/>
              <p:cNvSpPr/>
              <p:nvPr/>
            </p:nvSpPr>
            <p:spPr bwMode="auto">
              <a:xfrm>
                <a:off x="6096000" y="46482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2648" name="Rectangle 2647"/>
              <p:cNvSpPr/>
              <p:nvPr/>
            </p:nvSpPr>
            <p:spPr bwMode="auto">
              <a:xfrm>
                <a:off x="6096000" y="47244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2649" name="Rectangle 2648"/>
              <p:cNvSpPr/>
              <p:nvPr/>
            </p:nvSpPr>
            <p:spPr bwMode="auto">
              <a:xfrm>
                <a:off x="6096000" y="4800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50" name="Rectangle 2649"/>
              <p:cNvSpPr/>
              <p:nvPr/>
            </p:nvSpPr>
            <p:spPr bwMode="auto">
              <a:xfrm>
                <a:off x="6096000" y="4876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51" name="Rectangle 2650"/>
              <p:cNvSpPr/>
              <p:nvPr/>
            </p:nvSpPr>
            <p:spPr bwMode="auto">
              <a:xfrm>
                <a:off x="6096000" y="4953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52" name="Rectangle 2651"/>
              <p:cNvSpPr/>
              <p:nvPr/>
            </p:nvSpPr>
            <p:spPr bwMode="auto">
              <a:xfrm>
                <a:off x="6172200" y="4191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53" name="Rectangle 2652"/>
              <p:cNvSpPr/>
              <p:nvPr/>
            </p:nvSpPr>
            <p:spPr bwMode="auto">
              <a:xfrm>
                <a:off x="6172200" y="42672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54" name="Rectangle 2653"/>
              <p:cNvSpPr/>
              <p:nvPr/>
            </p:nvSpPr>
            <p:spPr bwMode="auto">
              <a:xfrm>
                <a:off x="6172200" y="43434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55" name="Rectangle 2654"/>
              <p:cNvSpPr/>
              <p:nvPr/>
            </p:nvSpPr>
            <p:spPr bwMode="auto">
              <a:xfrm>
                <a:off x="6172200" y="4419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56" name="Rectangle 2655"/>
              <p:cNvSpPr/>
              <p:nvPr/>
            </p:nvSpPr>
            <p:spPr bwMode="auto">
              <a:xfrm>
                <a:off x="6172200" y="4495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57" name="Rectangle 2656"/>
              <p:cNvSpPr/>
              <p:nvPr/>
            </p:nvSpPr>
            <p:spPr bwMode="auto">
              <a:xfrm>
                <a:off x="6172200" y="4572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58" name="Rectangle 2657"/>
              <p:cNvSpPr/>
              <p:nvPr/>
            </p:nvSpPr>
            <p:spPr bwMode="auto">
              <a:xfrm>
                <a:off x="6172200" y="46482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59" name="Rectangle 2658"/>
              <p:cNvSpPr/>
              <p:nvPr/>
            </p:nvSpPr>
            <p:spPr bwMode="auto">
              <a:xfrm>
                <a:off x="6172200" y="47244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60" name="Rectangle 2659"/>
              <p:cNvSpPr/>
              <p:nvPr/>
            </p:nvSpPr>
            <p:spPr bwMode="auto">
              <a:xfrm>
                <a:off x="6172200" y="48006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61" name="Rectangle 2660"/>
              <p:cNvSpPr/>
              <p:nvPr/>
            </p:nvSpPr>
            <p:spPr bwMode="auto">
              <a:xfrm>
                <a:off x="6172200" y="4876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62" name="Rectangle 2661"/>
              <p:cNvSpPr/>
              <p:nvPr/>
            </p:nvSpPr>
            <p:spPr bwMode="auto">
              <a:xfrm>
                <a:off x="6172200" y="49530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63" name="Rectangle 2662"/>
              <p:cNvSpPr/>
              <p:nvPr/>
            </p:nvSpPr>
            <p:spPr bwMode="auto">
              <a:xfrm>
                <a:off x="6248400" y="4191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64" name="Rectangle 2663"/>
              <p:cNvSpPr/>
              <p:nvPr/>
            </p:nvSpPr>
            <p:spPr bwMode="auto">
              <a:xfrm>
                <a:off x="6248400" y="42672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65" name="Rectangle 2664"/>
              <p:cNvSpPr/>
              <p:nvPr/>
            </p:nvSpPr>
            <p:spPr bwMode="auto">
              <a:xfrm>
                <a:off x="6248400" y="43434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66" name="Rectangle 2665"/>
              <p:cNvSpPr/>
              <p:nvPr/>
            </p:nvSpPr>
            <p:spPr bwMode="auto">
              <a:xfrm>
                <a:off x="6248400" y="4419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67" name="Rectangle 2666"/>
              <p:cNvSpPr/>
              <p:nvPr/>
            </p:nvSpPr>
            <p:spPr bwMode="auto">
              <a:xfrm>
                <a:off x="6248400" y="44958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68" name="Rectangle 2667"/>
              <p:cNvSpPr/>
              <p:nvPr/>
            </p:nvSpPr>
            <p:spPr bwMode="auto">
              <a:xfrm>
                <a:off x="6248400" y="45720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69" name="Rectangle 2668"/>
              <p:cNvSpPr/>
              <p:nvPr/>
            </p:nvSpPr>
            <p:spPr bwMode="auto">
              <a:xfrm>
                <a:off x="6248400" y="46482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70" name="Rectangle 2669"/>
              <p:cNvSpPr/>
              <p:nvPr/>
            </p:nvSpPr>
            <p:spPr bwMode="auto">
              <a:xfrm>
                <a:off x="6248400" y="47244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71" name="Rectangle 2670"/>
              <p:cNvSpPr/>
              <p:nvPr/>
            </p:nvSpPr>
            <p:spPr bwMode="auto">
              <a:xfrm>
                <a:off x="6248400" y="4800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72" name="Rectangle 2671"/>
              <p:cNvSpPr/>
              <p:nvPr/>
            </p:nvSpPr>
            <p:spPr bwMode="auto">
              <a:xfrm>
                <a:off x="6248400" y="48768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73" name="Rectangle 2672"/>
              <p:cNvSpPr/>
              <p:nvPr/>
            </p:nvSpPr>
            <p:spPr bwMode="auto">
              <a:xfrm>
                <a:off x="6248400" y="4953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74" name="Rectangle 2673"/>
              <p:cNvSpPr/>
              <p:nvPr/>
            </p:nvSpPr>
            <p:spPr bwMode="auto">
              <a:xfrm>
                <a:off x="6324600" y="41910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2675" name="Rectangle 2674"/>
              <p:cNvSpPr/>
              <p:nvPr/>
            </p:nvSpPr>
            <p:spPr bwMode="auto">
              <a:xfrm>
                <a:off x="6324600" y="42672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2676" name="Rectangle 2675"/>
              <p:cNvSpPr/>
              <p:nvPr/>
            </p:nvSpPr>
            <p:spPr bwMode="auto">
              <a:xfrm>
                <a:off x="6324600" y="43434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77" name="Rectangle 2676"/>
              <p:cNvSpPr/>
              <p:nvPr/>
            </p:nvSpPr>
            <p:spPr bwMode="auto">
              <a:xfrm>
                <a:off x="6324600" y="44196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78" name="Rectangle 2677"/>
              <p:cNvSpPr/>
              <p:nvPr/>
            </p:nvSpPr>
            <p:spPr bwMode="auto">
              <a:xfrm>
                <a:off x="6324600" y="44958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79" name="Rectangle 2678"/>
              <p:cNvSpPr/>
              <p:nvPr/>
            </p:nvSpPr>
            <p:spPr bwMode="auto">
              <a:xfrm>
                <a:off x="6324600" y="45720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80" name="Rectangle 2679"/>
              <p:cNvSpPr/>
              <p:nvPr/>
            </p:nvSpPr>
            <p:spPr bwMode="auto">
              <a:xfrm>
                <a:off x="6324600" y="46482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81" name="Rectangle 2680"/>
              <p:cNvSpPr/>
              <p:nvPr/>
            </p:nvSpPr>
            <p:spPr bwMode="auto">
              <a:xfrm>
                <a:off x="6324600" y="47244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82" name="Rectangle 2681"/>
              <p:cNvSpPr/>
              <p:nvPr/>
            </p:nvSpPr>
            <p:spPr bwMode="auto">
              <a:xfrm>
                <a:off x="6324600" y="48006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83" name="Rectangle 2682"/>
              <p:cNvSpPr/>
              <p:nvPr/>
            </p:nvSpPr>
            <p:spPr bwMode="auto">
              <a:xfrm>
                <a:off x="6324600" y="4876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84" name="Rectangle 2683"/>
              <p:cNvSpPr/>
              <p:nvPr/>
            </p:nvSpPr>
            <p:spPr bwMode="auto">
              <a:xfrm>
                <a:off x="6324600" y="4953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85" name="Rectangle 2684"/>
              <p:cNvSpPr/>
              <p:nvPr/>
            </p:nvSpPr>
            <p:spPr bwMode="auto">
              <a:xfrm>
                <a:off x="6400800" y="41910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2686" name="Rectangle 2685"/>
              <p:cNvSpPr/>
              <p:nvPr/>
            </p:nvSpPr>
            <p:spPr bwMode="auto">
              <a:xfrm>
                <a:off x="6400800" y="4267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87" name="Rectangle 2686"/>
              <p:cNvSpPr/>
              <p:nvPr/>
            </p:nvSpPr>
            <p:spPr bwMode="auto">
              <a:xfrm>
                <a:off x="6400800" y="43434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88" name="Rectangle 2687"/>
              <p:cNvSpPr/>
              <p:nvPr/>
            </p:nvSpPr>
            <p:spPr bwMode="auto">
              <a:xfrm>
                <a:off x="6400800" y="4419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89" name="Rectangle 2688"/>
              <p:cNvSpPr/>
              <p:nvPr/>
            </p:nvSpPr>
            <p:spPr bwMode="auto">
              <a:xfrm>
                <a:off x="6400800" y="44958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90" name="Rectangle 2689"/>
              <p:cNvSpPr/>
              <p:nvPr/>
            </p:nvSpPr>
            <p:spPr bwMode="auto">
              <a:xfrm>
                <a:off x="6400800" y="45720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91" name="Rectangle 2690"/>
              <p:cNvSpPr/>
              <p:nvPr/>
            </p:nvSpPr>
            <p:spPr bwMode="auto">
              <a:xfrm>
                <a:off x="6400800" y="46482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92" name="Rectangle 2691"/>
              <p:cNvSpPr/>
              <p:nvPr/>
            </p:nvSpPr>
            <p:spPr bwMode="auto">
              <a:xfrm>
                <a:off x="6400800" y="47244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93" name="Rectangle 2692"/>
              <p:cNvSpPr/>
              <p:nvPr/>
            </p:nvSpPr>
            <p:spPr bwMode="auto">
              <a:xfrm>
                <a:off x="6400800" y="48006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94" name="Rectangle 2693"/>
              <p:cNvSpPr/>
              <p:nvPr/>
            </p:nvSpPr>
            <p:spPr bwMode="auto">
              <a:xfrm>
                <a:off x="6400800" y="4876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95" name="Rectangle 2694"/>
              <p:cNvSpPr/>
              <p:nvPr/>
            </p:nvSpPr>
            <p:spPr bwMode="auto">
              <a:xfrm>
                <a:off x="6400800" y="4953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96" name="Rectangle 2695"/>
              <p:cNvSpPr/>
              <p:nvPr/>
            </p:nvSpPr>
            <p:spPr bwMode="auto">
              <a:xfrm>
                <a:off x="6477000" y="41910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2697" name="Rectangle 2696"/>
              <p:cNvSpPr/>
              <p:nvPr/>
            </p:nvSpPr>
            <p:spPr bwMode="auto">
              <a:xfrm>
                <a:off x="6477000" y="42672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98" name="Rectangle 2697"/>
              <p:cNvSpPr/>
              <p:nvPr/>
            </p:nvSpPr>
            <p:spPr bwMode="auto">
              <a:xfrm>
                <a:off x="6477000" y="43434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99" name="Rectangle 2698"/>
              <p:cNvSpPr/>
              <p:nvPr/>
            </p:nvSpPr>
            <p:spPr bwMode="auto">
              <a:xfrm>
                <a:off x="6477000" y="44196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00" name="Rectangle 2699"/>
              <p:cNvSpPr/>
              <p:nvPr/>
            </p:nvSpPr>
            <p:spPr bwMode="auto">
              <a:xfrm>
                <a:off x="6477000" y="44958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01" name="Rectangle 2700"/>
              <p:cNvSpPr/>
              <p:nvPr/>
            </p:nvSpPr>
            <p:spPr bwMode="auto">
              <a:xfrm>
                <a:off x="6477000" y="45720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02" name="Rectangle 2701"/>
              <p:cNvSpPr/>
              <p:nvPr/>
            </p:nvSpPr>
            <p:spPr bwMode="auto">
              <a:xfrm>
                <a:off x="6477000" y="4648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03" name="Rectangle 2702"/>
              <p:cNvSpPr/>
              <p:nvPr/>
            </p:nvSpPr>
            <p:spPr bwMode="auto">
              <a:xfrm>
                <a:off x="6477000" y="4724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04" name="Rectangle 2703"/>
              <p:cNvSpPr/>
              <p:nvPr/>
            </p:nvSpPr>
            <p:spPr bwMode="auto">
              <a:xfrm>
                <a:off x="6477000" y="4800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05" name="Rectangle 2704"/>
              <p:cNvSpPr/>
              <p:nvPr/>
            </p:nvSpPr>
            <p:spPr bwMode="auto">
              <a:xfrm>
                <a:off x="6477000" y="4876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06" name="Rectangle 2705"/>
              <p:cNvSpPr/>
              <p:nvPr/>
            </p:nvSpPr>
            <p:spPr bwMode="auto">
              <a:xfrm>
                <a:off x="6477000" y="4953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07" name="Rectangle 2706"/>
              <p:cNvSpPr/>
              <p:nvPr/>
            </p:nvSpPr>
            <p:spPr bwMode="auto">
              <a:xfrm>
                <a:off x="6553200" y="41910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2708" name="Rectangle 2707"/>
              <p:cNvSpPr/>
              <p:nvPr/>
            </p:nvSpPr>
            <p:spPr bwMode="auto">
              <a:xfrm>
                <a:off x="6553200" y="4267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09" name="Rectangle 2708"/>
              <p:cNvSpPr/>
              <p:nvPr/>
            </p:nvSpPr>
            <p:spPr bwMode="auto">
              <a:xfrm>
                <a:off x="6553200" y="43434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10" name="Rectangle 2709"/>
              <p:cNvSpPr/>
              <p:nvPr/>
            </p:nvSpPr>
            <p:spPr bwMode="auto">
              <a:xfrm>
                <a:off x="6553200" y="4419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11" name="Rectangle 2710"/>
              <p:cNvSpPr/>
              <p:nvPr/>
            </p:nvSpPr>
            <p:spPr bwMode="auto">
              <a:xfrm>
                <a:off x="6553200" y="44958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12" name="Rectangle 2711"/>
              <p:cNvSpPr/>
              <p:nvPr/>
            </p:nvSpPr>
            <p:spPr bwMode="auto">
              <a:xfrm>
                <a:off x="6553200" y="45720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13" name="Rectangle 2712"/>
              <p:cNvSpPr/>
              <p:nvPr/>
            </p:nvSpPr>
            <p:spPr bwMode="auto">
              <a:xfrm>
                <a:off x="6553200" y="46482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14" name="Rectangle 2713"/>
              <p:cNvSpPr/>
              <p:nvPr/>
            </p:nvSpPr>
            <p:spPr bwMode="auto">
              <a:xfrm>
                <a:off x="6553200" y="4724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15" name="Rectangle 2714"/>
              <p:cNvSpPr/>
              <p:nvPr/>
            </p:nvSpPr>
            <p:spPr bwMode="auto">
              <a:xfrm>
                <a:off x="6553200" y="48006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16" name="Rectangle 2715"/>
              <p:cNvSpPr/>
              <p:nvPr/>
            </p:nvSpPr>
            <p:spPr bwMode="auto">
              <a:xfrm>
                <a:off x="6553200" y="4876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17" name="Rectangle 2716"/>
              <p:cNvSpPr/>
              <p:nvPr/>
            </p:nvSpPr>
            <p:spPr bwMode="auto">
              <a:xfrm>
                <a:off x="6553200" y="4953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18" name="Rectangle 2717"/>
              <p:cNvSpPr/>
              <p:nvPr/>
            </p:nvSpPr>
            <p:spPr bwMode="auto">
              <a:xfrm>
                <a:off x="6629400" y="4191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19" name="Rectangle 2718"/>
              <p:cNvSpPr/>
              <p:nvPr/>
            </p:nvSpPr>
            <p:spPr bwMode="auto">
              <a:xfrm>
                <a:off x="6629400" y="4267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20" name="Rectangle 2719"/>
              <p:cNvSpPr/>
              <p:nvPr/>
            </p:nvSpPr>
            <p:spPr bwMode="auto">
              <a:xfrm>
                <a:off x="6629400" y="43434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21" name="Rectangle 2720"/>
              <p:cNvSpPr/>
              <p:nvPr/>
            </p:nvSpPr>
            <p:spPr bwMode="auto">
              <a:xfrm>
                <a:off x="6629400" y="4419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22" name="Rectangle 2721"/>
              <p:cNvSpPr/>
              <p:nvPr/>
            </p:nvSpPr>
            <p:spPr bwMode="auto">
              <a:xfrm>
                <a:off x="6629400" y="44958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23" name="Rectangle 2722"/>
              <p:cNvSpPr/>
              <p:nvPr/>
            </p:nvSpPr>
            <p:spPr bwMode="auto">
              <a:xfrm>
                <a:off x="6629400" y="45720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24" name="Rectangle 2723"/>
              <p:cNvSpPr/>
              <p:nvPr/>
            </p:nvSpPr>
            <p:spPr bwMode="auto">
              <a:xfrm>
                <a:off x="6629400" y="4648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25" name="Rectangle 2724"/>
              <p:cNvSpPr/>
              <p:nvPr/>
            </p:nvSpPr>
            <p:spPr bwMode="auto">
              <a:xfrm>
                <a:off x="6629400" y="48006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26" name="Rectangle 2725"/>
              <p:cNvSpPr/>
              <p:nvPr/>
            </p:nvSpPr>
            <p:spPr bwMode="auto">
              <a:xfrm>
                <a:off x="6629400" y="4876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27" name="Rectangle 2726"/>
              <p:cNvSpPr/>
              <p:nvPr/>
            </p:nvSpPr>
            <p:spPr bwMode="auto">
              <a:xfrm>
                <a:off x="6629400" y="4953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28" name="Rectangle 2727"/>
              <p:cNvSpPr/>
              <p:nvPr/>
            </p:nvSpPr>
            <p:spPr bwMode="auto">
              <a:xfrm>
                <a:off x="6705600" y="4191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29" name="Rectangle 2728"/>
              <p:cNvSpPr/>
              <p:nvPr/>
            </p:nvSpPr>
            <p:spPr bwMode="auto">
              <a:xfrm>
                <a:off x="6705600" y="4267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30" name="Rectangle 2729"/>
              <p:cNvSpPr/>
              <p:nvPr/>
            </p:nvSpPr>
            <p:spPr bwMode="auto">
              <a:xfrm>
                <a:off x="6705600" y="4343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31" name="Rectangle 2730"/>
              <p:cNvSpPr/>
              <p:nvPr/>
            </p:nvSpPr>
            <p:spPr bwMode="auto">
              <a:xfrm>
                <a:off x="6705600" y="44196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32" name="Rectangle 2731"/>
              <p:cNvSpPr/>
              <p:nvPr/>
            </p:nvSpPr>
            <p:spPr bwMode="auto">
              <a:xfrm>
                <a:off x="6705600" y="44958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33" name="Rectangle 2732"/>
              <p:cNvSpPr/>
              <p:nvPr/>
            </p:nvSpPr>
            <p:spPr bwMode="auto">
              <a:xfrm>
                <a:off x="6705600" y="4572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34" name="Rectangle 2733"/>
              <p:cNvSpPr/>
              <p:nvPr/>
            </p:nvSpPr>
            <p:spPr bwMode="auto">
              <a:xfrm>
                <a:off x="6705600" y="4648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35" name="Rectangle 2734"/>
              <p:cNvSpPr/>
              <p:nvPr/>
            </p:nvSpPr>
            <p:spPr bwMode="auto">
              <a:xfrm>
                <a:off x="6705600" y="4724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36" name="Rectangle 2735"/>
              <p:cNvSpPr/>
              <p:nvPr/>
            </p:nvSpPr>
            <p:spPr bwMode="auto">
              <a:xfrm>
                <a:off x="6705600" y="4800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37" name="Rectangle 2736"/>
              <p:cNvSpPr/>
              <p:nvPr/>
            </p:nvSpPr>
            <p:spPr bwMode="auto">
              <a:xfrm>
                <a:off x="6705600" y="4876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38" name="Rectangle 2737"/>
              <p:cNvSpPr/>
              <p:nvPr/>
            </p:nvSpPr>
            <p:spPr bwMode="auto">
              <a:xfrm>
                <a:off x="6705600" y="4953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39" name="Rectangle 2738"/>
              <p:cNvSpPr/>
              <p:nvPr/>
            </p:nvSpPr>
            <p:spPr bwMode="auto">
              <a:xfrm>
                <a:off x="6781800" y="4191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40" name="Rectangle 2739"/>
              <p:cNvSpPr/>
              <p:nvPr/>
            </p:nvSpPr>
            <p:spPr bwMode="auto">
              <a:xfrm>
                <a:off x="6781800" y="4267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41" name="Rectangle 2740"/>
              <p:cNvSpPr/>
              <p:nvPr/>
            </p:nvSpPr>
            <p:spPr bwMode="auto">
              <a:xfrm>
                <a:off x="6781800" y="4343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42" name="Rectangle 2741"/>
              <p:cNvSpPr/>
              <p:nvPr/>
            </p:nvSpPr>
            <p:spPr bwMode="auto">
              <a:xfrm>
                <a:off x="6781800" y="4419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43" name="Rectangle 2742"/>
              <p:cNvSpPr/>
              <p:nvPr/>
            </p:nvSpPr>
            <p:spPr bwMode="auto">
              <a:xfrm>
                <a:off x="6781800" y="4495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44" name="Rectangle 2743"/>
              <p:cNvSpPr/>
              <p:nvPr/>
            </p:nvSpPr>
            <p:spPr bwMode="auto">
              <a:xfrm>
                <a:off x="6781800" y="4572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45" name="Rectangle 2744"/>
              <p:cNvSpPr/>
              <p:nvPr/>
            </p:nvSpPr>
            <p:spPr bwMode="auto">
              <a:xfrm>
                <a:off x="6781800" y="46482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2746" name="Rectangle 2745"/>
              <p:cNvSpPr/>
              <p:nvPr/>
            </p:nvSpPr>
            <p:spPr bwMode="auto">
              <a:xfrm>
                <a:off x="6781800" y="4724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47" name="Rectangle 2746"/>
              <p:cNvSpPr/>
              <p:nvPr/>
            </p:nvSpPr>
            <p:spPr bwMode="auto">
              <a:xfrm>
                <a:off x="6781800" y="4800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48" name="Rectangle 2747"/>
              <p:cNvSpPr/>
              <p:nvPr/>
            </p:nvSpPr>
            <p:spPr bwMode="auto">
              <a:xfrm>
                <a:off x="6781800" y="4876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49" name="Rectangle 2748"/>
              <p:cNvSpPr/>
              <p:nvPr/>
            </p:nvSpPr>
            <p:spPr bwMode="auto">
              <a:xfrm>
                <a:off x="6781800" y="4953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sp>
        <p:nvSpPr>
          <p:cNvPr id="584" name="Frame 583"/>
          <p:cNvSpPr/>
          <p:nvPr/>
        </p:nvSpPr>
        <p:spPr bwMode="auto">
          <a:xfrm>
            <a:off x="4469236" y="5257800"/>
            <a:ext cx="1015735" cy="533400"/>
          </a:xfrm>
          <a:prstGeom prst="frame">
            <a:avLst>
              <a:gd name="adj1" fmla="val 5452"/>
            </a:avLst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600" dirty="0">
              <a:solidFill>
                <a:schemeClr val="lt1"/>
              </a:solidFill>
            </a:endParaRPr>
          </a:p>
        </p:txBody>
      </p:sp>
      <p:sp>
        <p:nvSpPr>
          <p:cNvPr id="585" name="Frame 584"/>
          <p:cNvSpPr/>
          <p:nvPr/>
        </p:nvSpPr>
        <p:spPr bwMode="auto">
          <a:xfrm>
            <a:off x="5789692" y="4953000"/>
            <a:ext cx="1015735" cy="838200"/>
          </a:xfrm>
          <a:prstGeom prst="frame">
            <a:avLst>
              <a:gd name="adj1" fmla="val 3311"/>
            </a:avLst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28" name="Flowchart: Magnetic Disk 1327"/>
          <p:cNvSpPr/>
          <p:nvPr/>
        </p:nvSpPr>
        <p:spPr bwMode="auto">
          <a:xfrm>
            <a:off x="4875530" y="5410200"/>
            <a:ext cx="304721" cy="228600"/>
          </a:xfrm>
          <a:prstGeom prst="flowChartMagneticDisk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2700000" scaled="1"/>
            <a:tileRect/>
          </a:gra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29" name="Flowchart: Magnetic Disk 1328"/>
          <p:cNvSpPr/>
          <p:nvPr/>
        </p:nvSpPr>
        <p:spPr bwMode="auto">
          <a:xfrm>
            <a:off x="6094412" y="5257800"/>
            <a:ext cx="304721" cy="228600"/>
          </a:xfrm>
          <a:prstGeom prst="flowChartMagneticDisk">
            <a:avLst/>
          </a:prstGeom>
          <a:gradFill flip="none" rotWithShape="1">
            <a:gsLst>
              <a:gs pos="0">
                <a:schemeClr val="accent3"/>
              </a:gs>
              <a:gs pos="50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2700000" scaled="1"/>
            <a:tileRect/>
          </a:gra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891" name="Flowchart: Magnetic Disk 1890"/>
          <p:cNvSpPr/>
          <p:nvPr/>
        </p:nvSpPr>
        <p:spPr bwMode="auto">
          <a:xfrm>
            <a:off x="5484971" y="6129868"/>
            <a:ext cx="304721" cy="228600"/>
          </a:xfrm>
          <a:prstGeom prst="flowChartMagneticDisk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27" name="Flowchart: Magnetic Disk 1326"/>
          <p:cNvSpPr/>
          <p:nvPr/>
        </p:nvSpPr>
        <p:spPr bwMode="auto">
          <a:xfrm>
            <a:off x="5484971" y="4648200"/>
            <a:ext cx="304721" cy="228600"/>
          </a:xfrm>
          <a:prstGeom prst="flowChartMagneticDisk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109" name="Group 4108"/>
          <p:cNvGrpSpPr/>
          <p:nvPr/>
        </p:nvGrpSpPr>
        <p:grpSpPr>
          <a:xfrm>
            <a:off x="8430604" y="4267200"/>
            <a:ext cx="2539339" cy="1676400"/>
            <a:chOff x="3124200" y="1371600"/>
            <a:chExt cx="1905000" cy="1676400"/>
          </a:xfrm>
        </p:grpSpPr>
        <p:sp>
          <p:nvSpPr>
            <p:cNvPr id="4110" name="Rectangle 4109"/>
            <p:cNvSpPr/>
            <p:nvPr/>
          </p:nvSpPr>
          <p:spPr bwMode="auto">
            <a:xfrm>
              <a:off x="4191000" y="2895600"/>
              <a:ext cx="838200" cy="152400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4111" name="Group 4473"/>
            <p:cNvGrpSpPr/>
            <p:nvPr/>
          </p:nvGrpSpPr>
          <p:grpSpPr>
            <a:xfrm>
              <a:off x="3124200" y="1371600"/>
              <a:ext cx="1905000" cy="1676400"/>
              <a:chOff x="3124200" y="1371600"/>
              <a:chExt cx="1905000" cy="1676400"/>
            </a:xfrm>
          </p:grpSpPr>
          <p:grpSp>
            <p:nvGrpSpPr>
              <p:cNvPr id="4118" name="Group 589"/>
              <p:cNvGrpSpPr/>
              <p:nvPr/>
            </p:nvGrpSpPr>
            <p:grpSpPr>
              <a:xfrm>
                <a:off x="3124200" y="1371600"/>
                <a:ext cx="1905000" cy="1676400"/>
                <a:chOff x="3810000" y="3352800"/>
                <a:chExt cx="1905000" cy="1676400"/>
              </a:xfrm>
            </p:grpSpPr>
            <p:sp>
              <p:nvSpPr>
                <p:cNvPr id="4329" name="Rectangle 4328"/>
                <p:cNvSpPr/>
                <p:nvPr/>
              </p:nvSpPr>
              <p:spPr bwMode="auto">
                <a:xfrm>
                  <a:off x="3810000" y="3352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30" name="Rectangle 4329"/>
                <p:cNvSpPr/>
                <p:nvPr/>
              </p:nvSpPr>
              <p:spPr bwMode="auto">
                <a:xfrm>
                  <a:off x="3810000" y="3429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31" name="Rectangle 4330"/>
                <p:cNvSpPr/>
                <p:nvPr/>
              </p:nvSpPr>
              <p:spPr bwMode="auto">
                <a:xfrm>
                  <a:off x="3810000" y="3505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32" name="Rectangle 4331"/>
                <p:cNvSpPr/>
                <p:nvPr/>
              </p:nvSpPr>
              <p:spPr bwMode="auto">
                <a:xfrm>
                  <a:off x="3810000" y="3581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33" name="Rectangle 4332"/>
                <p:cNvSpPr/>
                <p:nvPr/>
              </p:nvSpPr>
              <p:spPr bwMode="auto">
                <a:xfrm>
                  <a:off x="3810000" y="3657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34" name="Rectangle 4333"/>
                <p:cNvSpPr/>
                <p:nvPr/>
              </p:nvSpPr>
              <p:spPr bwMode="auto">
                <a:xfrm>
                  <a:off x="3810000" y="3733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35" name="Rectangle 4334"/>
                <p:cNvSpPr/>
                <p:nvPr/>
              </p:nvSpPr>
              <p:spPr bwMode="auto">
                <a:xfrm>
                  <a:off x="3810000" y="3810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36" name="Rectangle 4335"/>
                <p:cNvSpPr/>
                <p:nvPr/>
              </p:nvSpPr>
              <p:spPr bwMode="auto">
                <a:xfrm>
                  <a:off x="3810000" y="3886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37" name="Rectangle 4336"/>
                <p:cNvSpPr/>
                <p:nvPr/>
              </p:nvSpPr>
              <p:spPr bwMode="auto">
                <a:xfrm>
                  <a:off x="3810000" y="3962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38" name="Rectangle 4337"/>
                <p:cNvSpPr/>
                <p:nvPr/>
              </p:nvSpPr>
              <p:spPr bwMode="auto">
                <a:xfrm>
                  <a:off x="3810000" y="4038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39" name="Rectangle 4338"/>
                <p:cNvSpPr/>
                <p:nvPr/>
              </p:nvSpPr>
              <p:spPr bwMode="auto">
                <a:xfrm>
                  <a:off x="3810000" y="4114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40" name="Rectangle 4339"/>
                <p:cNvSpPr/>
                <p:nvPr/>
              </p:nvSpPr>
              <p:spPr bwMode="auto">
                <a:xfrm>
                  <a:off x="3810000" y="4191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41" name="Rectangle 4340"/>
                <p:cNvSpPr/>
                <p:nvPr/>
              </p:nvSpPr>
              <p:spPr bwMode="auto">
                <a:xfrm>
                  <a:off x="3810000" y="4267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42" name="Rectangle 4341"/>
                <p:cNvSpPr/>
                <p:nvPr/>
              </p:nvSpPr>
              <p:spPr bwMode="auto">
                <a:xfrm>
                  <a:off x="3810000" y="4343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43" name="Rectangle 4342"/>
                <p:cNvSpPr/>
                <p:nvPr/>
              </p:nvSpPr>
              <p:spPr bwMode="auto">
                <a:xfrm>
                  <a:off x="3810000" y="4419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44" name="Rectangle 4343"/>
                <p:cNvSpPr/>
                <p:nvPr/>
              </p:nvSpPr>
              <p:spPr bwMode="auto">
                <a:xfrm>
                  <a:off x="3810000" y="4495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45" name="Rectangle 4344"/>
                <p:cNvSpPr/>
                <p:nvPr/>
              </p:nvSpPr>
              <p:spPr bwMode="auto">
                <a:xfrm>
                  <a:off x="3810000" y="4572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46" name="Rectangle 4345"/>
                <p:cNvSpPr/>
                <p:nvPr/>
              </p:nvSpPr>
              <p:spPr bwMode="auto">
                <a:xfrm>
                  <a:off x="3810000" y="4648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47" name="Rectangle 4346"/>
                <p:cNvSpPr/>
                <p:nvPr/>
              </p:nvSpPr>
              <p:spPr bwMode="auto">
                <a:xfrm>
                  <a:off x="3810000" y="4724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48" name="Rectangle 4347"/>
                <p:cNvSpPr/>
                <p:nvPr/>
              </p:nvSpPr>
              <p:spPr bwMode="auto">
                <a:xfrm>
                  <a:off x="3810000" y="4800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49" name="Rectangle 4348"/>
                <p:cNvSpPr/>
                <p:nvPr/>
              </p:nvSpPr>
              <p:spPr bwMode="auto">
                <a:xfrm>
                  <a:off x="3810000" y="4876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50" name="Rectangle 4349"/>
                <p:cNvSpPr/>
                <p:nvPr/>
              </p:nvSpPr>
              <p:spPr bwMode="auto">
                <a:xfrm>
                  <a:off x="3810000" y="4953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51" name="Rectangle 4350"/>
                <p:cNvSpPr/>
                <p:nvPr/>
              </p:nvSpPr>
              <p:spPr bwMode="auto">
                <a:xfrm>
                  <a:off x="3886200" y="3352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52" name="Rectangle 4351"/>
                <p:cNvSpPr/>
                <p:nvPr/>
              </p:nvSpPr>
              <p:spPr bwMode="auto">
                <a:xfrm>
                  <a:off x="3886200" y="3429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53" name="Rectangle 4352"/>
                <p:cNvSpPr/>
                <p:nvPr/>
              </p:nvSpPr>
              <p:spPr bwMode="auto">
                <a:xfrm>
                  <a:off x="3886200" y="3505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54" name="Rectangle 4353"/>
                <p:cNvSpPr/>
                <p:nvPr/>
              </p:nvSpPr>
              <p:spPr bwMode="auto">
                <a:xfrm>
                  <a:off x="3886200" y="3581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55" name="Rectangle 4354"/>
                <p:cNvSpPr/>
                <p:nvPr/>
              </p:nvSpPr>
              <p:spPr bwMode="auto">
                <a:xfrm>
                  <a:off x="3886200" y="3657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56" name="Rectangle 4355"/>
                <p:cNvSpPr/>
                <p:nvPr/>
              </p:nvSpPr>
              <p:spPr bwMode="auto">
                <a:xfrm>
                  <a:off x="3886200" y="3733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57" name="Rectangle 4356"/>
                <p:cNvSpPr/>
                <p:nvPr/>
              </p:nvSpPr>
              <p:spPr bwMode="auto">
                <a:xfrm>
                  <a:off x="3886200" y="3810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58" name="Rectangle 4357"/>
                <p:cNvSpPr/>
                <p:nvPr/>
              </p:nvSpPr>
              <p:spPr bwMode="auto">
                <a:xfrm>
                  <a:off x="3886200" y="3886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59" name="Rectangle 4358"/>
                <p:cNvSpPr/>
                <p:nvPr/>
              </p:nvSpPr>
              <p:spPr bwMode="auto">
                <a:xfrm>
                  <a:off x="3886200" y="3962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60" name="Rectangle 4359"/>
                <p:cNvSpPr/>
                <p:nvPr/>
              </p:nvSpPr>
              <p:spPr bwMode="auto">
                <a:xfrm>
                  <a:off x="3886200" y="4038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61" name="Rectangle 4360"/>
                <p:cNvSpPr/>
                <p:nvPr/>
              </p:nvSpPr>
              <p:spPr bwMode="auto">
                <a:xfrm>
                  <a:off x="3886200" y="4114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62" name="Rectangle 4361"/>
                <p:cNvSpPr/>
                <p:nvPr/>
              </p:nvSpPr>
              <p:spPr bwMode="auto">
                <a:xfrm>
                  <a:off x="3886200" y="4191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63" name="Rectangle 4362"/>
                <p:cNvSpPr/>
                <p:nvPr/>
              </p:nvSpPr>
              <p:spPr bwMode="auto">
                <a:xfrm>
                  <a:off x="3886200" y="4267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64" name="Rectangle 4363"/>
                <p:cNvSpPr/>
                <p:nvPr/>
              </p:nvSpPr>
              <p:spPr bwMode="auto">
                <a:xfrm>
                  <a:off x="3886200" y="4343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65" name="Rectangle 4364"/>
                <p:cNvSpPr/>
                <p:nvPr/>
              </p:nvSpPr>
              <p:spPr bwMode="auto">
                <a:xfrm>
                  <a:off x="3886200" y="4419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66" name="Rectangle 4365"/>
                <p:cNvSpPr/>
                <p:nvPr/>
              </p:nvSpPr>
              <p:spPr bwMode="auto">
                <a:xfrm>
                  <a:off x="3886200" y="4495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67" name="Rectangle 4366"/>
                <p:cNvSpPr/>
                <p:nvPr/>
              </p:nvSpPr>
              <p:spPr bwMode="auto">
                <a:xfrm>
                  <a:off x="3886200" y="4572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68" name="Rectangle 4367"/>
                <p:cNvSpPr/>
                <p:nvPr/>
              </p:nvSpPr>
              <p:spPr bwMode="auto">
                <a:xfrm>
                  <a:off x="3886200" y="4648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69" name="Rectangle 4368"/>
                <p:cNvSpPr/>
                <p:nvPr/>
              </p:nvSpPr>
              <p:spPr bwMode="auto">
                <a:xfrm>
                  <a:off x="3886200" y="4724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70" name="Rectangle 4369"/>
                <p:cNvSpPr/>
                <p:nvPr/>
              </p:nvSpPr>
              <p:spPr bwMode="auto">
                <a:xfrm>
                  <a:off x="3886200" y="4800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71" name="Rectangle 4370"/>
                <p:cNvSpPr/>
                <p:nvPr/>
              </p:nvSpPr>
              <p:spPr bwMode="auto">
                <a:xfrm>
                  <a:off x="3886200" y="4876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72" name="Rectangle 4371"/>
                <p:cNvSpPr/>
                <p:nvPr/>
              </p:nvSpPr>
              <p:spPr bwMode="auto">
                <a:xfrm>
                  <a:off x="3886200" y="4953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73" name="Rectangle 4372"/>
                <p:cNvSpPr/>
                <p:nvPr/>
              </p:nvSpPr>
              <p:spPr bwMode="auto">
                <a:xfrm>
                  <a:off x="3962400" y="3352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74" name="Rectangle 4373"/>
                <p:cNvSpPr/>
                <p:nvPr/>
              </p:nvSpPr>
              <p:spPr bwMode="auto">
                <a:xfrm>
                  <a:off x="3962400" y="3429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75" name="Rectangle 4374"/>
                <p:cNvSpPr/>
                <p:nvPr/>
              </p:nvSpPr>
              <p:spPr bwMode="auto">
                <a:xfrm>
                  <a:off x="3962400" y="35052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76" name="Rectangle 4375"/>
                <p:cNvSpPr/>
                <p:nvPr/>
              </p:nvSpPr>
              <p:spPr bwMode="auto">
                <a:xfrm>
                  <a:off x="3962400" y="3581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77" name="Rectangle 4376"/>
                <p:cNvSpPr/>
                <p:nvPr/>
              </p:nvSpPr>
              <p:spPr bwMode="auto">
                <a:xfrm>
                  <a:off x="3962400" y="3657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78" name="Rectangle 4377"/>
                <p:cNvSpPr/>
                <p:nvPr/>
              </p:nvSpPr>
              <p:spPr bwMode="auto">
                <a:xfrm>
                  <a:off x="3962400" y="3733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79" name="Rectangle 4378"/>
                <p:cNvSpPr/>
                <p:nvPr/>
              </p:nvSpPr>
              <p:spPr bwMode="auto">
                <a:xfrm>
                  <a:off x="3962400" y="3810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80" name="Rectangle 4379"/>
                <p:cNvSpPr/>
                <p:nvPr/>
              </p:nvSpPr>
              <p:spPr bwMode="auto">
                <a:xfrm>
                  <a:off x="3962400" y="3886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81" name="Rectangle 4380"/>
                <p:cNvSpPr/>
                <p:nvPr/>
              </p:nvSpPr>
              <p:spPr bwMode="auto">
                <a:xfrm>
                  <a:off x="3962400" y="3962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82" name="Rectangle 4381"/>
                <p:cNvSpPr/>
                <p:nvPr/>
              </p:nvSpPr>
              <p:spPr bwMode="auto">
                <a:xfrm>
                  <a:off x="3962400" y="4038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83" name="Rectangle 4382"/>
                <p:cNvSpPr/>
                <p:nvPr/>
              </p:nvSpPr>
              <p:spPr bwMode="auto">
                <a:xfrm>
                  <a:off x="3962400" y="4114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84" name="Rectangle 4383"/>
                <p:cNvSpPr/>
                <p:nvPr/>
              </p:nvSpPr>
              <p:spPr bwMode="auto">
                <a:xfrm>
                  <a:off x="3962400" y="4191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85" name="Rectangle 4384"/>
                <p:cNvSpPr/>
                <p:nvPr/>
              </p:nvSpPr>
              <p:spPr bwMode="auto">
                <a:xfrm>
                  <a:off x="3962400" y="4267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86" name="Rectangle 4385"/>
                <p:cNvSpPr/>
                <p:nvPr/>
              </p:nvSpPr>
              <p:spPr bwMode="auto">
                <a:xfrm>
                  <a:off x="3962400" y="4343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87" name="Rectangle 4386"/>
                <p:cNvSpPr/>
                <p:nvPr/>
              </p:nvSpPr>
              <p:spPr bwMode="auto">
                <a:xfrm>
                  <a:off x="3962400" y="4419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88" name="Rectangle 4387"/>
                <p:cNvSpPr/>
                <p:nvPr/>
              </p:nvSpPr>
              <p:spPr bwMode="auto">
                <a:xfrm>
                  <a:off x="3962400" y="4495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89" name="Rectangle 4388"/>
                <p:cNvSpPr/>
                <p:nvPr/>
              </p:nvSpPr>
              <p:spPr bwMode="auto">
                <a:xfrm>
                  <a:off x="3962400" y="4572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90" name="Rectangle 4389"/>
                <p:cNvSpPr/>
                <p:nvPr/>
              </p:nvSpPr>
              <p:spPr bwMode="auto">
                <a:xfrm>
                  <a:off x="3962400" y="4648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91" name="Rectangle 4390"/>
                <p:cNvSpPr/>
                <p:nvPr/>
              </p:nvSpPr>
              <p:spPr bwMode="auto">
                <a:xfrm>
                  <a:off x="3962400" y="4724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92" name="Rectangle 4391"/>
                <p:cNvSpPr/>
                <p:nvPr/>
              </p:nvSpPr>
              <p:spPr bwMode="auto">
                <a:xfrm>
                  <a:off x="3962400" y="4800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93" name="Rectangle 4392"/>
                <p:cNvSpPr/>
                <p:nvPr/>
              </p:nvSpPr>
              <p:spPr bwMode="auto">
                <a:xfrm>
                  <a:off x="3962400" y="4876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94" name="Rectangle 4393"/>
                <p:cNvSpPr/>
                <p:nvPr/>
              </p:nvSpPr>
              <p:spPr bwMode="auto">
                <a:xfrm>
                  <a:off x="3962400" y="4953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95" name="Rectangle 4394"/>
                <p:cNvSpPr/>
                <p:nvPr/>
              </p:nvSpPr>
              <p:spPr bwMode="auto">
                <a:xfrm>
                  <a:off x="4038600" y="3352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96" name="Rectangle 4395"/>
                <p:cNvSpPr/>
                <p:nvPr/>
              </p:nvSpPr>
              <p:spPr bwMode="auto">
                <a:xfrm>
                  <a:off x="4038600" y="3429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97" name="Rectangle 4396"/>
                <p:cNvSpPr/>
                <p:nvPr/>
              </p:nvSpPr>
              <p:spPr bwMode="auto">
                <a:xfrm>
                  <a:off x="4038600" y="3505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98" name="Rectangle 4397"/>
                <p:cNvSpPr/>
                <p:nvPr/>
              </p:nvSpPr>
              <p:spPr bwMode="auto">
                <a:xfrm>
                  <a:off x="4038600" y="3581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99" name="Rectangle 4398"/>
                <p:cNvSpPr/>
                <p:nvPr/>
              </p:nvSpPr>
              <p:spPr bwMode="auto">
                <a:xfrm>
                  <a:off x="4038600" y="3657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00" name="Rectangle 4399"/>
                <p:cNvSpPr/>
                <p:nvPr/>
              </p:nvSpPr>
              <p:spPr bwMode="auto">
                <a:xfrm>
                  <a:off x="4038600" y="3733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01" name="Rectangle 4400"/>
                <p:cNvSpPr/>
                <p:nvPr/>
              </p:nvSpPr>
              <p:spPr bwMode="auto">
                <a:xfrm>
                  <a:off x="4038600" y="38100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02" name="Rectangle 4401"/>
                <p:cNvSpPr/>
                <p:nvPr/>
              </p:nvSpPr>
              <p:spPr bwMode="auto">
                <a:xfrm>
                  <a:off x="4038600" y="3886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03" name="Rectangle 4402"/>
                <p:cNvSpPr/>
                <p:nvPr/>
              </p:nvSpPr>
              <p:spPr bwMode="auto">
                <a:xfrm>
                  <a:off x="4038600" y="39624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04" name="Rectangle 4403"/>
                <p:cNvSpPr/>
                <p:nvPr/>
              </p:nvSpPr>
              <p:spPr bwMode="auto">
                <a:xfrm>
                  <a:off x="4038600" y="4038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05" name="Rectangle 4404"/>
                <p:cNvSpPr/>
                <p:nvPr/>
              </p:nvSpPr>
              <p:spPr bwMode="auto">
                <a:xfrm>
                  <a:off x="4038600" y="4114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06" name="Rectangle 4405"/>
                <p:cNvSpPr/>
                <p:nvPr/>
              </p:nvSpPr>
              <p:spPr bwMode="auto">
                <a:xfrm>
                  <a:off x="4038600" y="4191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07" name="Rectangle 4406"/>
                <p:cNvSpPr/>
                <p:nvPr/>
              </p:nvSpPr>
              <p:spPr bwMode="auto">
                <a:xfrm>
                  <a:off x="4038600" y="4267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08" name="Rectangle 4407"/>
                <p:cNvSpPr/>
                <p:nvPr/>
              </p:nvSpPr>
              <p:spPr bwMode="auto">
                <a:xfrm>
                  <a:off x="4038600" y="4343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09" name="Rectangle 4408"/>
                <p:cNvSpPr/>
                <p:nvPr/>
              </p:nvSpPr>
              <p:spPr bwMode="auto">
                <a:xfrm>
                  <a:off x="4038600" y="4419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10" name="Rectangle 4409"/>
                <p:cNvSpPr/>
                <p:nvPr/>
              </p:nvSpPr>
              <p:spPr bwMode="auto">
                <a:xfrm>
                  <a:off x="4038600" y="4495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11" name="Rectangle 4410"/>
                <p:cNvSpPr/>
                <p:nvPr/>
              </p:nvSpPr>
              <p:spPr bwMode="auto">
                <a:xfrm>
                  <a:off x="4038600" y="4572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12" name="Rectangle 4411"/>
                <p:cNvSpPr/>
                <p:nvPr/>
              </p:nvSpPr>
              <p:spPr bwMode="auto">
                <a:xfrm>
                  <a:off x="4038600" y="4648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13" name="Rectangle 4412"/>
                <p:cNvSpPr/>
                <p:nvPr/>
              </p:nvSpPr>
              <p:spPr bwMode="auto">
                <a:xfrm>
                  <a:off x="4038600" y="4724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14" name="Rectangle 4413"/>
                <p:cNvSpPr/>
                <p:nvPr/>
              </p:nvSpPr>
              <p:spPr bwMode="auto">
                <a:xfrm>
                  <a:off x="4038600" y="4800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15" name="Rectangle 4414"/>
                <p:cNvSpPr/>
                <p:nvPr/>
              </p:nvSpPr>
              <p:spPr bwMode="auto">
                <a:xfrm>
                  <a:off x="4038600" y="4876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16" name="Rectangle 4415"/>
                <p:cNvSpPr/>
                <p:nvPr/>
              </p:nvSpPr>
              <p:spPr bwMode="auto">
                <a:xfrm>
                  <a:off x="4038600" y="4953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17" name="Rectangle 4416"/>
                <p:cNvSpPr/>
                <p:nvPr/>
              </p:nvSpPr>
              <p:spPr bwMode="auto">
                <a:xfrm>
                  <a:off x="4114800" y="3352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18" name="Rectangle 4417"/>
                <p:cNvSpPr/>
                <p:nvPr/>
              </p:nvSpPr>
              <p:spPr bwMode="auto">
                <a:xfrm>
                  <a:off x="4114800" y="3429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19" name="Rectangle 4418"/>
                <p:cNvSpPr/>
                <p:nvPr/>
              </p:nvSpPr>
              <p:spPr bwMode="auto">
                <a:xfrm>
                  <a:off x="4114800" y="3505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20" name="Rectangle 4419"/>
                <p:cNvSpPr/>
                <p:nvPr/>
              </p:nvSpPr>
              <p:spPr bwMode="auto">
                <a:xfrm>
                  <a:off x="4114800" y="35814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en-US" dirty="0"/>
                </a:p>
              </p:txBody>
            </p:sp>
            <p:sp>
              <p:nvSpPr>
                <p:cNvPr id="4421" name="Rectangle 4420"/>
                <p:cNvSpPr/>
                <p:nvPr/>
              </p:nvSpPr>
              <p:spPr bwMode="auto">
                <a:xfrm>
                  <a:off x="4114800" y="3657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22" name="Rectangle 4421"/>
                <p:cNvSpPr/>
                <p:nvPr/>
              </p:nvSpPr>
              <p:spPr bwMode="auto">
                <a:xfrm>
                  <a:off x="4114800" y="37338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23" name="Rectangle 4422"/>
                <p:cNvSpPr/>
                <p:nvPr/>
              </p:nvSpPr>
              <p:spPr bwMode="auto">
                <a:xfrm>
                  <a:off x="4114800" y="38100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24" name="Rectangle 4423"/>
                <p:cNvSpPr/>
                <p:nvPr/>
              </p:nvSpPr>
              <p:spPr bwMode="auto">
                <a:xfrm>
                  <a:off x="4114800" y="38862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25" name="Rectangle 4424"/>
                <p:cNvSpPr/>
                <p:nvPr/>
              </p:nvSpPr>
              <p:spPr bwMode="auto">
                <a:xfrm>
                  <a:off x="4114800" y="39624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26" name="Rectangle 4425"/>
                <p:cNvSpPr/>
                <p:nvPr/>
              </p:nvSpPr>
              <p:spPr bwMode="auto">
                <a:xfrm>
                  <a:off x="4114800" y="40386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27" name="Rectangle 4426"/>
                <p:cNvSpPr/>
                <p:nvPr/>
              </p:nvSpPr>
              <p:spPr bwMode="auto">
                <a:xfrm>
                  <a:off x="4114800" y="4114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28" name="Rectangle 4427"/>
                <p:cNvSpPr/>
                <p:nvPr/>
              </p:nvSpPr>
              <p:spPr bwMode="auto">
                <a:xfrm>
                  <a:off x="4114800" y="4191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29" name="Rectangle 4428"/>
                <p:cNvSpPr/>
                <p:nvPr/>
              </p:nvSpPr>
              <p:spPr bwMode="auto">
                <a:xfrm>
                  <a:off x="4114800" y="42672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en-US" dirty="0"/>
                </a:p>
              </p:txBody>
            </p:sp>
            <p:sp>
              <p:nvSpPr>
                <p:cNvPr id="4430" name="Rectangle 4429"/>
                <p:cNvSpPr/>
                <p:nvPr/>
              </p:nvSpPr>
              <p:spPr bwMode="auto">
                <a:xfrm>
                  <a:off x="4114800" y="4343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31" name="Rectangle 4430"/>
                <p:cNvSpPr/>
                <p:nvPr/>
              </p:nvSpPr>
              <p:spPr bwMode="auto">
                <a:xfrm>
                  <a:off x="4114800" y="4419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32" name="Rectangle 4431"/>
                <p:cNvSpPr/>
                <p:nvPr/>
              </p:nvSpPr>
              <p:spPr bwMode="auto">
                <a:xfrm>
                  <a:off x="4114800" y="4495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33" name="Rectangle 4432"/>
                <p:cNvSpPr/>
                <p:nvPr/>
              </p:nvSpPr>
              <p:spPr bwMode="auto">
                <a:xfrm>
                  <a:off x="4114800" y="4572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34" name="Rectangle 4433"/>
                <p:cNvSpPr/>
                <p:nvPr/>
              </p:nvSpPr>
              <p:spPr bwMode="auto">
                <a:xfrm>
                  <a:off x="4114800" y="4648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35" name="Rectangle 4434"/>
                <p:cNvSpPr/>
                <p:nvPr/>
              </p:nvSpPr>
              <p:spPr bwMode="auto">
                <a:xfrm>
                  <a:off x="4114800" y="4724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36" name="Rectangle 4435"/>
                <p:cNvSpPr/>
                <p:nvPr/>
              </p:nvSpPr>
              <p:spPr bwMode="auto">
                <a:xfrm>
                  <a:off x="4114800" y="4800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37" name="Rectangle 4436"/>
                <p:cNvSpPr/>
                <p:nvPr/>
              </p:nvSpPr>
              <p:spPr bwMode="auto">
                <a:xfrm>
                  <a:off x="4114800" y="4876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38" name="Rectangle 4437"/>
                <p:cNvSpPr/>
                <p:nvPr/>
              </p:nvSpPr>
              <p:spPr bwMode="auto">
                <a:xfrm>
                  <a:off x="4114800" y="4953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39" name="Rectangle 4438"/>
                <p:cNvSpPr/>
                <p:nvPr/>
              </p:nvSpPr>
              <p:spPr bwMode="auto">
                <a:xfrm>
                  <a:off x="4191000" y="3352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40" name="Rectangle 4439"/>
                <p:cNvSpPr/>
                <p:nvPr/>
              </p:nvSpPr>
              <p:spPr bwMode="auto">
                <a:xfrm>
                  <a:off x="4191000" y="3429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41" name="Rectangle 4440"/>
                <p:cNvSpPr/>
                <p:nvPr/>
              </p:nvSpPr>
              <p:spPr bwMode="auto">
                <a:xfrm>
                  <a:off x="4191000" y="3505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42" name="Rectangle 4441"/>
                <p:cNvSpPr/>
                <p:nvPr/>
              </p:nvSpPr>
              <p:spPr bwMode="auto">
                <a:xfrm>
                  <a:off x="4191000" y="35814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en-US" dirty="0"/>
                </a:p>
              </p:txBody>
            </p:sp>
            <p:sp>
              <p:nvSpPr>
                <p:cNvPr id="4443" name="Rectangle 4442"/>
                <p:cNvSpPr/>
                <p:nvPr/>
              </p:nvSpPr>
              <p:spPr bwMode="auto">
                <a:xfrm>
                  <a:off x="4191000" y="36576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en-US" dirty="0"/>
                </a:p>
              </p:txBody>
            </p:sp>
            <p:sp>
              <p:nvSpPr>
                <p:cNvPr id="4444" name="Rectangle 4443"/>
                <p:cNvSpPr/>
                <p:nvPr/>
              </p:nvSpPr>
              <p:spPr bwMode="auto">
                <a:xfrm>
                  <a:off x="4191000" y="3733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45" name="Rectangle 4444"/>
                <p:cNvSpPr/>
                <p:nvPr/>
              </p:nvSpPr>
              <p:spPr bwMode="auto">
                <a:xfrm>
                  <a:off x="4191000" y="38100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46" name="Rectangle 4445"/>
                <p:cNvSpPr/>
                <p:nvPr/>
              </p:nvSpPr>
              <p:spPr bwMode="auto">
                <a:xfrm>
                  <a:off x="4191000" y="38862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en-US" dirty="0"/>
                </a:p>
              </p:txBody>
            </p:sp>
            <p:sp>
              <p:nvSpPr>
                <p:cNvPr id="4447" name="Rectangle 4446"/>
                <p:cNvSpPr/>
                <p:nvPr/>
              </p:nvSpPr>
              <p:spPr bwMode="auto">
                <a:xfrm>
                  <a:off x="4191000" y="39624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en-US" dirty="0"/>
                </a:p>
              </p:txBody>
            </p:sp>
            <p:sp>
              <p:nvSpPr>
                <p:cNvPr id="4448" name="Rectangle 4447"/>
                <p:cNvSpPr/>
                <p:nvPr/>
              </p:nvSpPr>
              <p:spPr bwMode="auto">
                <a:xfrm>
                  <a:off x="4191000" y="4038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49" name="Rectangle 4448"/>
                <p:cNvSpPr/>
                <p:nvPr/>
              </p:nvSpPr>
              <p:spPr bwMode="auto">
                <a:xfrm>
                  <a:off x="4191000" y="41148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50" name="Rectangle 4449"/>
                <p:cNvSpPr/>
                <p:nvPr/>
              </p:nvSpPr>
              <p:spPr bwMode="auto">
                <a:xfrm>
                  <a:off x="4191000" y="41910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51" name="Rectangle 4450"/>
                <p:cNvSpPr/>
                <p:nvPr/>
              </p:nvSpPr>
              <p:spPr bwMode="auto">
                <a:xfrm>
                  <a:off x="4191000" y="42672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en-US" dirty="0"/>
                </a:p>
              </p:txBody>
            </p:sp>
            <p:sp>
              <p:nvSpPr>
                <p:cNvPr id="4452" name="Rectangle 4451"/>
                <p:cNvSpPr/>
                <p:nvPr/>
              </p:nvSpPr>
              <p:spPr bwMode="auto">
                <a:xfrm>
                  <a:off x="4191000" y="4343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53" name="Rectangle 4452"/>
                <p:cNvSpPr/>
                <p:nvPr/>
              </p:nvSpPr>
              <p:spPr bwMode="auto">
                <a:xfrm>
                  <a:off x="4191000" y="4419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54" name="Rectangle 4453"/>
                <p:cNvSpPr/>
                <p:nvPr/>
              </p:nvSpPr>
              <p:spPr bwMode="auto">
                <a:xfrm>
                  <a:off x="4191000" y="4495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55" name="Rectangle 4454"/>
                <p:cNvSpPr/>
                <p:nvPr/>
              </p:nvSpPr>
              <p:spPr bwMode="auto">
                <a:xfrm>
                  <a:off x="4191000" y="4572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56" name="Rectangle 4455"/>
                <p:cNvSpPr/>
                <p:nvPr/>
              </p:nvSpPr>
              <p:spPr bwMode="auto">
                <a:xfrm>
                  <a:off x="4191000" y="4648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57" name="Rectangle 4456"/>
                <p:cNvSpPr/>
                <p:nvPr/>
              </p:nvSpPr>
              <p:spPr bwMode="auto">
                <a:xfrm>
                  <a:off x="4191000" y="4724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58" name="Rectangle 4457"/>
                <p:cNvSpPr/>
                <p:nvPr/>
              </p:nvSpPr>
              <p:spPr bwMode="auto">
                <a:xfrm>
                  <a:off x="4191000" y="4800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59" name="Rectangle 4458"/>
                <p:cNvSpPr/>
                <p:nvPr/>
              </p:nvSpPr>
              <p:spPr bwMode="auto">
                <a:xfrm>
                  <a:off x="4191000" y="4876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60" name="Rectangle 4459"/>
                <p:cNvSpPr/>
                <p:nvPr/>
              </p:nvSpPr>
              <p:spPr bwMode="auto">
                <a:xfrm>
                  <a:off x="4191000" y="4953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61" name="Rectangle 4460"/>
                <p:cNvSpPr/>
                <p:nvPr/>
              </p:nvSpPr>
              <p:spPr bwMode="auto">
                <a:xfrm>
                  <a:off x="4267200" y="3352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62" name="Rectangle 4461"/>
                <p:cNvSpPr/>
                <p:nvPr/>
              </p:nvSpPr>
              <p:spPr bwMode="auto">
                <a:xfrm>
                  <a:off x="4267200" y="3429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63" name="Rectangle 4462"/>
                <p:cNvSpPr/>
                <p:nvPr/>
              </p:nvSpPr>
              <p:spPr bwMode="auto">
                <a:xfrm>
                  <a:off x="4267200" y="3505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64" name="Rectangle 4463"/>
                <p:cNvSpPr/>
                <p:nvPr/>
              </p:nvSpPr>
              <p:spPr bwMode="auto">
                <a:xfrm>
                  <a:off x="4267200" y="35814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en-US" dirty="0"/>
                </a:p>
              </p:txBody>
            </p:sp>
            <p:sp>
              <p:nvSpPr>
                <p:cNvPr id="4465" name="Rectangle 4464"/>
                <p:cNvSpPr/>
                <p:nvPr/>
              </p:nvSpPr>
              <p:spPr bwMode="auto">
                <a:xfrm>
                  <a:off x="4267200" y="3657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66" name="Rectangle 4465"/>
                <p:cNvSpPr/>
                <p:nvPr/>
              </p:nvSpPr>
              <p:spPr bwMode="auto">
                <a:xfrm>
                  <a:off x="4267200" y="3733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67" name="Rectangle 4466"/>
                <p:cNvSpPr/>
                <p:nvPr/>
              </p:nvSpPr>
              <p:spPr bwMode="auto">
                <a:xfrm>
                  <a:off x="4267200" y="3810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68" name="Rectangle 4467"/>
                <p:cNvSpPr/>
                <p:nvPr/>
              </p:nvSpPr>
              <p:spPr bwMode="auto">
                <a:xfrm>
                  <a:off x="4267200" y="38862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en-US" dirty="0"/>
                </a:p>
              </p:txBody>
            </p:sp>
            <p:sp>
              <p:nvSpPr>
                <p:cNvPr id="4469" name="Rectangle 4468"/>
                <p:cNvSpPr/>
                <p:nvPr/>
              </p:nvSpPr>
              <p:spPr bwMode="auto">
                <a:xfrm>
                  <a:off x="4267200" y="39624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en-US" dirty="0"/>
                </a:p>
              </p:txBody>
            </p:sp>
            <p:sp>
              <p:nvSpPr>
                <p:cNvPr id="4470" name="Rectangle 4469"/>
                <p:cNvSpPr/>
                <p:nvPr/>
              </p:nvSpPr>
              <p:spPr bwMode="auto">
                <a:xfrm>
                  <a:off x="4267200" y="4038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71" name="Rectangle 4470"/>
                <p:cNvSpPr/>
                <p:nvPr/>
              </p:nvSpPr>
              <p:spPr bwMode="auto">
                <a:xfrm>
                  <a:off x="4267200" y="41148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72" name="Rectangle 4471"/>
                <p:cNvSpPr/>
                <p:nvPr/>
              </p:nvSpPr>
              <p:spPr bwMode="auto">
                <a:xfrm>
                  <a:off x="4267200" y="41910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en-US" dirty="0"/>
                </a:p>
              </p:txBody>
            </p:sp>
            <p:sp>
              <p:nvSpPr>
                <p:cNvPr id="4473" name="Rectangle 4472"/>
                <p:cNvSpPr/>
                <p:nvPr/>
              </p:nvSpPr>
              <p:spPr bwMode="auto">
                <a:xfrm>
                  <a:off x="4267200" y="42672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en-US" dirty="0"/>
                </a:p>
              </p:txBody>
            </p:sp>
            <p:sp>
              <p:nvSpPr>
                <p:cNvPr id="4474" name="Rectangle 4473"/>
                <p:cNvSpPr/>
                <p:nvPr/>
              </p:nvSpPr>
              <p:spPr bwMode="auto">
                <a:xfrm>
                  <a:off x="4267200" y="4343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75" name="Rectangle 4474"/>
                <p:cNvSpPr/>
                <p:nvPr/>
              </p:nvSpPr>
              <p:spPr bwMode="auto">
                <a:xfrm>
                  <a:off x="4267200" y="4419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76" name="Rectangle 4475"/>
                <p:cNvSpPr/>
                <p:nvPr/>
              </p:nvSpPr>
              <p:spPr bwMode="auto">
                <a:xfrm>
                  <a:off x="4267200" y="4495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77" name="Rectangle 4476"/>
                <p:cNvSpPr/>
                <p:nvPr/>
              </p:nvSpPr>
              <p:spPr bwMode="auto">
                <a:xfrm>
                  <a:off x="4267200" y="4572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78" name="Rectangle 4477"/>
                <p:cNvSpPr/>
                <p:nvPr/>
              </p:nvSpPr>
              <p:spPr bwMode="auto">
                <a:xfrm>
                  <a:off x="4267200" y="4648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79" name="Rectangle 4478"/>
                <p:cNvSpPr/>
                <p:nvPr/>
              </p:nvSpPr>
              <p:spPr bwMode="auto">
                <a:xfrm>
                  <a:off x="4267200" y="4724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80" name="Rectangle 4479"/>
                <p:cNvSpPr/>
                <p:nvPr/>
              </p:nvSpPr>
              <p:spPr bwMode="auto">
                <a:xfrm>
                  <a:off x="4267200" y="4800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81" name="Rectangle 4480"/>
                <p:cNvSpPr/>
                <p:nvPr/>
              </p:nvSpPr>
              <p:spPr bwMode="auto">
                <a:xfrm>
                  <a:off x="4267200" y="4876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82" name="Rectangle 4481"/>
                <p:cNvSpPr/>
                <p:nvPr/>
              </p:nvSpPr>
              <p:spPr bwMode="auto">
                <a:xfrm>
                  <a:off x="4267200" y="4953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83" name="Rectangle 4482"/>
                <p:cNvSpPr/>
                <p:nvPr/>
              </p:nvSpPr>
              <p:spPr bwMode="auto">
                <a:xfrm>
                  <a:off x="4343400" y="3352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84" name="Rectangle 4483"/>
                <p:cNvSpPr/>
                <p:nvPr/>
              </p:nvSpPr>
              <p:spPr bwMode="auto">
                <a:xfrm>
                  <a:off x="4343400" y="3429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85" name="Rectangle 4484"/>
                <p:cNvSpPr/>
                <p:nvPr/>
              </p:nvSpPr>
              <p:spPr bwMode="auto">
                <a:xfrm>
                  <a:off x="4343400" y="35052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en-US" dirty="0"/>
                </a:p>
              </p:txBody>
            </p:sp>
            <p:sp>
              <p:nvSpPr>
                <p:cNvPr id="4486" name="Rectangle 4485"/>
                <p:cNvSpPr/>
                <p:nvPr/>
              </p:nvSpPr>
              <p:spPr bwMode="auto">
                <a:xfrm>
                  <a:off x="4343400" y="35814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en-US" dirty="0"/>
                </a:p>
              </p:txBody>
            </p:sp>
            <p:sp>
              <p:nvSpPr>
                <p:cNvPr id="4487" name="Rectangle 4486"/>
                <p:cNvSpPr/>
                <p:nvPr/>
              </p:nvSpPr>
              <p:spPr bwMode="auto">
                <a:xfrm>
                  <a:off x="4343400" y="36576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88" name="Rectangle 4487"/>
                <p:cNvSpPr/>
                <p:nvPr/>
              </p:nvSpPr>
              <p:spPr bwMode="auto">
                <a:xfrm>
                  <a:off x="4343400" y="37338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89" name="Rectangle 4488"/>
                <p:cNvSpPr/>
                <p:nvPr/>
              </p:nvSpPr>
              <p:spPr bwMode="auto">
                <a:xfrm>
                  <a:off x="4343400" y="38100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90" name="Rectangle 4489"/>
                <p:cNvSpPr/>
                <p:nvPr/>
              </p:nvSpPr>
              <p:spPr bwMode="auto">
                <a:xfrm>
                  <a:off x="4343400" y="38862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91" name="Rectangle 4490"/>
                <p:cNvSpPr/>
                <p:nvPr/>
              </p:nvSpPr>
              <p:spPr bwMode="auto">
                <a:xfrm>
                  <a:off x="4343400" y="39624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en-US" dirty="0"/>
                </a:p>
              </p:txBody>
            </p:sp>
            <p:sp>
              <p:nvSpPr>
                <p:cNvPr id="4492" name="Rectangle 4491"/>
                <p:cNvSpPr/>
                <p:nvPr/>
              </p:nvSpPr>
              <p:spPr bwMode="auto">
                <a:xfrm>
                  <a:off x="4343400" y="40386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93" name="Rectangle 4492"/>
                <p:cNvSpPr/>
                <p:nvPr/>
              </p:nvSpPr>
              <p:spPr bwMode="auto">
                <a:xfrm>
                  <a:off x="4343400" y="41148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94" name="Rectangle 4493"/>
                <p:cNvSpPr/>
                <p:nvPr/>
              </p:nvSpPr>
              <p:spPr bwMode="auto">
                <a:xfrm>
                  <a:off x="4343400" y="4191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95" name="Rectangle 4494"/>
                <p:cNvSpPr/>
                <p:nvPr/>
              </p:nvSpPr>
              <p:spPr bwMode="auto">
                <a:xfrm>
                  <a:off x="4343400" y="4267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96" name="Rectangle 4495"/>
                <p:cNvSpPr/>
                <p:nvPr/>
              </p:nvSpPr>
              <p:spPr bwMode="auto">
                <a:xfrm>
                  <a:off x="4343400" y="4343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97" name="Rectangle 4496"/>
                <p:cNvSpPr/>
                <p:nvPr/>
              </p:nvSpPr>
              <p:spPr bwMode="auto">
                <a:xfrm>
                  <a:off x="4343400" y="4419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98" name="Rectangle 4497"/>
                <p:cNvSpPr/>
                <p:nvPr/>
              </p:nvSpPr>
              <p:spPr bwMode="auto">
                <a:xfrm>
                  <a:off x="4343400" y="4495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99" name="Rectangle 4498"/>
                <p:cNvSpPr/>
                <p:nvPr/>
              </p:nvSpPr>
              <p:spPr bwMode="auto">
                <a:xfrm>
                  <a:off x="4343400" y="4572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00" name="Rectangle 4499"/>
                <p:cNvSpPr/>
                <p:nvPr/>
              </p:nvSpPr>
              <p:spPr bwMode="auto">
                <a:xfrm>
                  <a:off x="4343400" y="4648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01" name="Rectangle 4500"/>
                <p:cNvSpPr/>
                <p:nvPr/>
              </p:nvSpPr>
              <p:spPr bwMode="auto">
                <a:xfrm>
                  <a:off x="4343400" y="4724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02" name="Rectangle 4501"/>
                <p:cNvSpPr/>
                <p:nvPr/>
              </p:nvSpPr>
              <p:spPr bwMode="auto">
                <a:xfrm>
                  <a:off x="4343400" y="4800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03" name="Rectangle 4502"/>
                <p:cNvSpPr/>
                <p:nvPr/>
              </p:nvSpPr>
              <p:spPr bwMode="auto">
                <a:xfrm>
                  <a:off x="4343400" y="4876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04" name="Rectangle 4503"/>
                <p:cNvSpPr/>
                <p:nvPr/>
              </p:nvSpPr>
              <p:spPr bwMode="auto">
                <a:xfrm>
                  <a:off x="4343400" y="4953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05" name="Rectangle 4504"/>
                <p:cNvSpPr/>
                <p:nvPr/>
              </p:nvSpPr>
              <p:spPr bwMode="auto">
                <a:xfrm>
                  <a:off x="4419600" y="3352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06" name="Rectangle 4505"/>
                <p:cNvSpPr/>
                <p:nvPr/>
              </p:nvSpPr>
              <p:spPr bwMode="auto">
                <a:xfrm>
                  <a:off x="4419600" y="3429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07" name="Rectangle 4506"/>
                <p:cNvSpPr/>
                <p:nvPr/>
              </p:nvSpPr>
              <p:spPr bwMode="auto">
                <a:xfrm>
                  <a:off x="4419600" y="35052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en-US" dirty="0"/>
                </a:p>
              </p:txBody>
            </p:sp>
            <p:sp>
              <p:nvSpPr>
                <p:cNvPr id="4508" name="Rectangle 4507"/>
                <p:cNvSpPr/>
                <p:nvPr/>
              </p:nvSpPr>
              <p:spPr bwMode="auto">
                <a:xfrm>
                  <a:off x="4419600" y="35814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en-US" dirty="0"/>
                </a:p>
              </p:txBody>
            </p:sp>
            <p:sp>
              <p:nvSpPr>
                <p:cNvPr id="4509" name="Rectangle 4508"/>
                <p:cNvSpPr/>
                <p:nvPr/>
              </p:nvSpPr>
              <p:spPr bwMode="auto">
                <a:xfrm>
                  <a:off x="4419600" y="36576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510" name="Rectangle 4509"/>
                <p:cNvSpPr/>
                <p:nvPr/>
              </p:nvSpPr>
              <p:spPr bwMode="auto">
                <a:xfrm>
                  <a:off x="4419600" y="37338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511" name="Rectangle 4510"/>
                <p:cNvSpPr/>
                <p:nvPr/>
              </p:nvSpPr>
              <p:spPr bwMode="auto">
                <a:xfrm>
                  <a:off x="4419600" y="38100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512" name="Rectangle 4511"/>
                <p:cNvSpPr/>
                <p:nvPr/>
              </p:nvSpPr>
              <p:spPr bwMode="auto">
                <a:xfrm>
                  <a:off x="4419600" y="38862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513" name="Rectangle 4512"/>
                <p:cNvSpPr/>
                <p:nvPr/>
              </p:nvSpPr>
              <p:spPr bwMode="auto">
                <a:xfrm>
                  <a:off x="4419600" y="39624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en-US" dirty="0"/>
                </a:p>
              </p:txBody>
            </p:sp>
            <p:sp>
              <p:nvSpPr>
                <p:cNvPr id="4514" name="Rectangle 4513"/>
                <p:cNvSpPr/>
                <p:nvPr/>
              </p:nvSpPr>
              <p:spPr bwMode="auto">
                <a:xfrm>
                  <a:off x="4419600" y="40386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515" name="Rectangle 4514"/>
                <p:cNvSpPr/>
                <p:nvPr/>
              </p:nvSpPr>
              <p:spPr bwMode="auto">
                <a:xfrm>
                  <a:off x="4419600" y="41148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516" name="Rectangle 4515"/>
                <p:cNvSpPr/>
                <p:nvPr/>
              </p:nvSpPr>
              <p:spPr bwMode="auto">
                <a:xfrm>
                  <a:off x="4419600" y="4191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17" name="Rectangle 4516"/>
                <p:cNvSpPr/>
                <p:nvPr/>
              </p:nvSpPr>
              <p:spPr bwMode="auto">
                <a:xfrm>
                  <a:off x="4419600" y="4267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18" name="Rectangle 4517"/>
                <p:cNvSpPr/>
                <p:nvPr/>
              </p:nvSpPr>
              <p:spPr bwMode="auto">
                <a:xfrm>
                  <a:off x="4419600" y="4343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19" name="Rectangle 4518"/>
                <p:cNvSpPr/>
                <p:nvPr/>
              </p:nvSpPr>
              <p:spPr bwMode="auto">
                <a:xfrm>
                  <a:off x="4419600" y="4419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20" name="Rectangle 4519"/>
                <p:cNvSpPr/>
                <p:nvPr/>
              </p:nvSpPr>
              <p:spPr bwMode="auto">
                <a:xfrm>
                  <a:off x="4419600" y="4495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21" name="Rectangle 4520"/>
                <p:cNvSpPr/>
                <p:nvPr/>
              </p:nvSpPr>
              <p:spPr bwMode="auto">
                <a:xfrm>
                  <a:off x="4419600" y="4572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22" name="Rectangle 4521"/>
                <p:cNvSpPr/>
                <p:nvPr/>
              </p:nvSpPr>
              <p:spPr bwMode="auto">
                <a:xfrm>
                  <a:off x="4419600" y="4648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23" name="Rectangle 4522"/>
                <p:cNvSpPr/>
                <p:nvPr/>
              </p:nvSpPr>
              <p:spPr bwMode="auto">
                <a:xfrm>
                  <a:off x="4419600" y="4724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24" name="Rectangle 4523"/>
                <p:cNvSpPr/>
                <p:nvPr/>
              </p:nvSpPr>
              <p:spPr bwMode="auto">
                <a:xfrm>
                  <a:off x="4419600" y="4800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25" name="Rectangle 4524"/>
                <p:cNvSpPr/>
                <p:nvPr/>
              </p:nvSpPr>
              <p:spPr bwMode="auto">
                <a:xfrm>
                  <a:off x="4419600" y="4876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26" name="Rectangle 4525"/>
                <p:cNvSpPr/>
                <p:nvPr/>
              </p:nvSpPr>
              <p:spPr bwMode="auto">
                <a:xfrm>
                  <a:off x="4419600" y="4953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27" name="Rectangle 4526"/>
                <p:cNvSpPr/>
                <p:nvPr/>
              </p:nvSpPr>
              <p:spPr bwMode="auto">
                <a:xfrm>
                  <a:off x="4495800" y="3352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28" name="Rectangle 4527"/>
                <p:cNvSpPr/>
                <p:nvPr/>
              </p:nvSpPr>
              <p:spPr bwMode="auto">
                <a:xfrm>
                  <a:off x="4495800" y="3429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29" name="Rectangle 4528"/>
                <p:cNvSpPr/>
                <p:nvPr/>
              </p:nvSpPr>
              <p:spPr bwMode="auto">
                <a:xfrm>
                  <a:off x="4495800" y="35052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en-US" dirty="0"/>
                </a:p>
              </p:txBody>
            </p:sp>
            <p:sp>
              <p:nvSpPr>
                <p:cNvPr id="4530" name="Rectangle 4529"/>
                <p:cNvSpPr/>
                <p:nvPr/>
              </p:nvSpPr>
              <p:spPr bwMode="auto">
                <a:xfrm>
                  <a:off x="4495800" y="3581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31" name="Rectangle 4530"/>
                <p:cNvSpPr/>
                <p:nvPr/>
              </p:nvSpPr>
              <p:spPr bwMode="auto">
                <a:xfrm>
                  <a:off x="4495800" y="36576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532" name="Rectangle 4531"/>
                <p:cNvSpPr/>
                <p:nvPr/>
              </p:nvSpPr>
              <p:spPr bwMode="auto">
                <a:xfrm>
                  <a:off x="4495800" y="37338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533" name="Rectangle 4532"/>
                <p:cNvSpPr/>
                <p:nvPr/>
              </p:nvSpPr>
              <p:spPr bwMode="auto">
                <a:xfrm>
                  <a:off x="4495800" y="38100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en-US" dirty="0"/>
                </a:p>
              </p:txBody>
            </p:sp>
            <p:sp>
              <p:nvSpPr>
                <p:cNvPr id="4534" name="Rectangle 4533"/>
                <p:cNvSpPr/>
                <p:nvPr/>
              </p:nvSpPr>
              <p:spPr bwMode="auto">
                <a:xfrm>
                  <a:off x="4495800" y="38862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535" name="Rectangle 4534"/>
                <p:cNvSpPr/>
                <p:nvPr/>
              </p:nvSpPr>
              <p:spPr bwMode="auto">
                <a:xfrm>
                  <a:off x="4495800" y="3962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36" name="Rectangle 4535"/>
                <p:cNvSpPr/>
                <p:nvPr/>
              </p:nvSpPr>
              <p:spPr bwMode="auto">
                <a:xfrm>
                  <a:off x="4495800" y="4038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37" name="Rectangle 4536"/>
                <p:cNvSpPr/>
                <p:nvPr/>
              </p:nvSpPr>
              <p:spPr bwMode="auto">
                <a:xfrm>
                  <a:off x="4495800" y="41148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538" name="Rectangle 4537"/>
                <p:cNvSpPr/>
                <p:nvPr/>
              </p:nvSpPr>
              <p:spPr bwMode="auto">
                <a:xfrm>
                  <a:off x="4495800" y="4191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39" name="Rectangle 4538"/>
                <p:cNvSpPr/>
                <p:nvPr/>
              </p:nvSpPr>
              <p:spPr bwMode="auto">
                <a:xfrm>
                  <a:off x="4495800" y="4267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40" name="Rectangle 4539"/>
                <p:cNvSpPr/>
                <p:nvPr/>
              </p:nvSpPr>
              <p:spPr bwMode="auto">
                <a:xfrm>
                  <a:off x="4495800" y="4343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41" name="Rectangle 4540"/>
                <p:cNvSpPr/>
                <p:nvPr/>
              </p:nvSpPr>
              <p:spPr bwMode="auto">
                <a:xfrm>
                  <a:off x="4495800" y="4419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42" name="Rectangle 4541"/>
                <p:cNvSpPr/>
                <p:nvPr/>
              </p:nvSpPr>
              <p:spPr bwMode="auto">
                <a:xfrm>
                  <a:off x="4495800" y="4495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43" name="Rectangle 4542"/>
                <p:cNvSpPr/>
                <p:nvPr/>
              </p:nvSpPr>
              <p:spPr bwMode="auto">
                <a:xfrm>
                  <a:off x="4495800" y="4572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44" name="Rectangle 4543"/>
                <p:cNvSpPr/>
                <p:nvPr/>
              </p:nvSpPr>
              <p:spPr bwMode="auto">
                <a:xfrm>
                  <a:off x="4495800" y="4648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45" name="Rectangle 4544"/>
                <p:cNvSpPr/>
                <p:nvPr/>
              </p:nvSpPr>
              <p:spPr bwMode="auto">
                <a:xfrm>
                  <a:off x="4495800" y="4724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46" name="Rectangle 4545"/>
                <p:cNvSpPr/>
                <p:nvPr/>
              </p:nvSpPr>
              <p:spPr bwMode="auto">
                <a:xfrm>
                  <a:off x="4495800" y="4800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47" name="Rectangle 4546"/>
                <p:cNvSpPr/>
                <p:nvPr/>
              </p:nvSpPr>
              <p:spPr bwMode="auto">
                <a:xfrm>
                  <a:off x="4495800" y="4876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48" name="Rectangle 4547"/>
                <p:cNvSpPr/>
                <p:nvPr/>
              </p:nvSpPr>
              <p:spPr bwMode="auto">
                <a:xfrm>
                  <a:off x="4495800" y="4953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49" name="Rectangle 4548"/>
                <p:cNvSpPr/>
                <p:nvPr/>
              </p:nvSpPr>
              <p:spPr bwMode="auto">
                <a:xfrm>
                  <a:off x="4572000" y="3352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50" name="Rectangle 4549"/>
                <p:cNvSpPr/>
                <p:nvPr/>
              </p:nvSpPr>
              <p:spPr bwMode="auto">
                <a:xfrm>
                  <a:off x="4572000" y="3429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51" name="Rectangle 4550"/>
                <p:cNvSpPr/>
                <p:nvPr/>
              </p:nvSpPr>
              <p:spPr bwMode="auto">
                <a:xfrm>
                  <a:off x="4572000" y="35052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en-US" dirty="0"/>
                </a:p>
              </p:txBody>
            </p:sp>
            <p:sp>
              <p:nvSpPr>
                <p:cNvPr id="4552" name="Rectangle 4551"/>
                <p:cNvSpPr/>
                <p:nvPr/>
              </p:nvSpPr>
              <p:spPr bwMode="auto">
                <a:xfrm>
                  <a:off x="4572000" y="3581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53" name="Rectangle 4552"/>
                <p:cNvSpPr/>
                <p:nvPr/>
              </p:nvSpPr>
              <p:spPr bwMode="auto">
                <a:xfrm>
                  <a:off x="4572000" y="36576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554" name="Rectangle 4553"/>
                <p:cNvSpPr/>
                <p:nvPr/>
              </p:nvSpPr>
              <p:spPr bwMode="auto">
                <a:xfrm>
                  <a:off x="4572000" y="37338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555" name="Rectangle 4554"/>
                <p:cNvSpPr/>
                <p:nvPr/>
              </p:nvSpPr>
              <p:spPr bwMode="auto">
                <a:xfrm>
                  <a:off x="4572000" y="3810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56" name="Rectangle 4555"/>
                <p:cNvSpPr/>
                <p:nvPr/>
              </p:nvSpPr>
              <p:spPr bwMode="auto">
                <a:xfrm>
                  <a:off x="4572000" y="38862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557" name="Rectangle 4556"/>
                <p:cNvSpPr/>
                <p:nvPr/>
              </p:nvSpPr>
              <p:spPr bwMode="auto">
                <a:xfrm>
                  <a:off x="4572000" y="3962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58" name="Rectangle 4557"/>
                <p:cNvSpPr/>
                <p:nvPr/>
              </p:nvSpPr>
              <p:spPr bwMode="auto">
                <a:xfrm>
                  <a:off x="4572000" y="40386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559" name="Rectangle 4558"/>
                <p:cNvSpPr/>
                <p:nvPr/>
              </p:nvSpPr>
              <p:spPr bwMode="auto">
                <a:xfrm>
                  <a:off x="4572000" y="4114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60" name="Rectangle 4559"/>
                <p:cNvSpPr/>
                <p:nvPr/>
              </p:nvSpPr>
              <p:spPr bwMode="auto">
                <a:xfrm>
                  <a:off x="4572000" y="41910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561" name="Rectangle 4560"/>
                <p:cNvSpPr/>
                <p:nvPr/>
              </p:nvSpPr>
              <p:spPr bwMode="auto">
                <a:xfrm>
                  <a:off x="4572000" y="4267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62" name="Rectangle 4561"/>
                <p:cNvSpPr/>
                <p:nvPr/>
              </p:nvSpPr>
              <p:spPr bwMode="auto">
                <a:xfrm>
                  <a:off x="4572000" y="4343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63" name="Rectangle 4562"/>
                <p:cNvSpPr/>
                <p:nvPr/>
              </p:nvSpPr>
              <p:spPr bwMode="auto">
                <a:xfrm>
                  <a:off x="4572000" y="4419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64" name="Rectangle 4563"/>
                <p:cNvSpPr/>
                <p:nvPr/>
              </p:nvSpPr>
              <p:spPr bwMode="auto">
                <a:xfrm>
                  <a:off x="4572000" y="4495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65" name="Rectangle 4564"/>
                <p:cNvSpPr/>
                <p:nvPr/>
              </p:nvSpPr>
              <p:spPr bwMode="auto">
                <a:xfrm>
                  <a:off x="4572000" y="4572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66" name="Rectangle 4565"/>
                <p:cNvSpPr/>
                <p:nvPr/>
              </p:nvSpPr>
              <p:spPr bwMode="auto">
                <a:xfrm>
                  <a:off x="4572000" y="4648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67" name="Rectangle 4566"/>
                <p:cNvSpPr/>
                <p:nvPr/>
              </p:nvSpPr>
              <p:spPr bwMode="auto">
                <a:xfrm>
                  <a:off x="4572000" y="4724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68" name="Rectangle 4567"/>
                <p:cNvSpPr/>
                <p:nvPr/>
              </p:nvSpPr>
              <p:spPr bwMode="auto">
                <a:xfrm>
                  <a:off x="4572000" y="4800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69" name="Rectangle 4568"/>
                <p:cNvSpPr/>
                <p:nvPr/>
              </p:nvSpPr>
              <p:spPr bwMode="auto">
                <a:xfrm>
                  <a:off x="4572000" y="4876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70" name="Rectangle 4569"/>
                <p:cNvSpPr/>
                <p:nvPr/>
              </p:nvSpPr>
              <p:spPr bwMode="auto">
                <a:xfrm>
                  <a:off x="4572000" y="4953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71" name="Rectangle 4570"/>
                <p:cNvSpPr/>
                <p:nvPr/>
              </p:nvSpPr>
              <p:spPr bwMode="auto">
                <a:xfrm>
                  <a:off x="4648200" y="3352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72" name="Rectangle 4571"/>
                <p:cNvSpPr/>
                <p:nvPr/>
              </p:nvSpPr>
              <p:spPr bwMode="auto">
                <a:xfrm>
                  <a:off x="4648200" y="3429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73" name="Rectangle 4572"/>
                <p:cNvSpPr/>
                <p:nvPr/>
              </p:nvSpPr>
              <p:spPr bwMode="auto">
                <a:xfrm>
                  <a:off x="4648200" y="3505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74" name="Rectangle 4573"/>
                <p:cNvSpPr/>
                <p:nvPr/>
              </p:nvSpPr>
              <p:spPr bwMode="auto">
                <a:xfrm>
                  <a:off x="4648200" y="3581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75" name="Rectangle 4574"/>
                <p:cNvSpPr/>
                <p:nvPr/>
              </p:nvSpPr>
              <p:spPr bwMode="auto">
                <a:xfrm>
                  <a:off x="4648200" y="36576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576" name="Rectangle 4575"/>
                <p:cNvSpPr/>
                <p:nvPr/>
              </p:nvSpPr>
              <p:spPr bwMode="auto">
                <a:xfrm>
                  <a:off x="4648200" y="37338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577" name="Rectangle 4576"/>
                <p:cNvSpPr/>
                <p:nvPr/>
              </p:nvSpPr>
              <p:spPr bwMode="auto">
                <a:xfrm>
                  <a:off x="4648200" y="38100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578" name="Rectangle 4577"/>
                <p:cNvSpPr/>
                <p:nvPr/>
              </p:nvSpPr>
              <p:spPr bwMode="auto">
                <a:xfrm>
                  <a:off x="4648200" y="38862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579" name="Rectangle 4578"/>
                <p:cNvSpPr/>
                <p:nvPr/>
              </p:nvSpPr>
              <p:spPr bwMode="auto">
                <a:xfrm>
                  <a:off x="4648200" y="3962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80" name="Rectangle 4579"/>
                <p:cNvSpPr/>
                <p:nvPr/>
              </p:nvSpPr>
              <p:spPr bwMode="auto">
                <a:xfrm>
                  <a:off x="4648200" y="40386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581" name="Rectangle 4580"/>
                <p:cNvSpPr/>
                <p:nvPr/>
              </p:nvSpPr>
              <p:spPr bwMode="auto">
                <a:xfrm>
                  <a:off x="4648200" y="41148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582" name="Rectangle 4581"/>
                <p:cNvSpPr/>
                <p:nvPr/>
              </p:nvSpPr>
              <p:spPr bwMode="auto">
                <a:xfrm>
                  <a:off x="4648200" y="41910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583" name="Rectangle 4582"/>
                <p:cNvSpPr/>
                <p:nvPr/>
              </p:nvSpPr>
              <p:spPr bwMode="auto">
                <a:xfrm>
                  <a:off x="4648200" y="42672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en-US" dirty="0"/>
                </a:p>
              </p:txBody>
            </p:sp>
            <p:sp>
              <p:nvSpPr>
                <p:cNvPr id="4584" name="Rectangle 4583"/>
                <p:cNvSpPr/>
                <p:nvPr/>
              </p:nvSpPr>
              <p:spPr bwMode="auto">
                <a:xfrm>
                  <a:off x="4648200" y="43434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en-US" dirty="0"/>
                </a:p>
              </p:txBody>
            </p:sp>
            <p:sp>
              <p:nvSpPr>
                <p:cNvPr id="4585" name="Rectangle 4584"/>
                <p:cNvSpPr/>
                <p:nvPr/>
              </p:nvSpPr>
              <p:spPr bwMode="auto">
                <a:xfrm>
                  <a:off x="4648200" y="44196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586" name="Rectangle 4585"/>
                <p:cNvSpPr/>
                <p:nvPr/>
              </p:nvSpPr>
              <p:spPr bwMode="auto">
                <a:xfrm>
                  <a:off x="4648200" y="44958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en-US" dirty="0"/>
                </a:p>
              </p:txBody>
            </p:sp>
            <p:sp>
              <p:nvSpPr>
                <p:cNvPr id="4587" name="Rectangle 4586"/>
                <p:cNvSpPr/>
                <p:nvPr/>
              </p:nvSpPr>
              <p:spPr bwMode="auto">
                <a:xfrm>
                  <a:off x="4648200" y="4572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88" name="Rectangle 4587"/>
                <p:cNvSpPr/>
                <p:nvPr/>
              </p:nvSpPr>
              <p:spPr bwMode="auto">
                <a:xfrm>
                  <a:off x="4648200" y="4648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89" name="Rectangle 4588"/>
                <p:cNvSpPr/>
                <p:nvPr/>
              </p:nvSpPr>
              <p:spPr bwMode="auto">
                <a:xfrm>
                  <a:off x="4648200" y="4724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90" name="Rectangle 4589"/>
                <p:cNvSpPr/>
                <p:nvPr/>
              </p:nvSpPr>
              <p:spPr bwMode="auto">
                <a:xfrm>
                  <a:off x="4648200" y="4800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91" name="Rectangle 4590"/>
                <p:cNvSpPr/>
                <p:nvPr/>
              </p:nvSpPr>
              <p:spPr bwMode="auto">
                <a:xfrm>
                  <a:off x="4648200" y="4876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92" name="Rectangle 4591"/>
                <p:cNvSpPr/>
                <p:nvPr/>
              </p:nvSpPr>
              <p:spPr bwMode="auto">
                <a:xfrm>
                  <a:off x="4648200" y="4953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93" name="Rectangle 4592"/>
                <p:cNvSpPr/>
                <p:nvPr/>
              </p:nvSpPr>
              <p:spPr bwMode="auto">
                <a:xfrm>
                  <a:off x="4724400" y="3352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94" name="Rectangle 4593"/>
                <p:cNvSpPr/>
                <p:nvPr/>
              </p:nvSpPr>
              <p:spPr bwMode="auto">
                <a:xfrm>
                  <a:off x="4724400" y="3429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95" name="Rectangle 4594"/>
                <p:cNvSpPr/>
                <p:nvPr/>
              </p:nvSpPr>
              <p:spPr bwMode="auto">
                <a:xfrm>
                  <a:off x="4724400" y="3505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96" name="Rectangle 4595"/>
                <p:cNvSpPr/>
                <p:nvPr/>
              </p:nvSpPr>
              <p:spPr bwMode="auto">
                <a:xfrm>
                  <a:off x="4724400" y="3581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97" name="Rectangle 4596"/>
                <p:cNvSpPr/>
                <p:nvPr/>
              </p:nvSpPr>
              <p:spPr bwMode="auto">
                <a:xfrm>
                  <a:off x="4724400" y="36576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598" name="Rectangle 4597"/>
                <p:cNvSpPr/>
                <p:nvPr/>
              </p:nvSpPr>
              <p:spPr bwMode="auto">
                <a:xfrm>
                  <a:off x="4724400" y="37338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599" name="Rectangle 4598"/>
                <p:cNvSpPr/>
                <p:nvPr/>
              </p:nvSpPr>
              <p:spPr bwMode="auto">
                <a:xfrm>
                  <a:off x="4724400" y="3810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00" name="Rectangle 4599"/>
                <p:cNvSpPr/>
                <p:nvPr/>
              </p:nvSpPr>
              <p:spPr bwMode="auto">
                <a:xfrm>
                  <a:off x="4724400" y="38862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601" name="Rectangle 4600"/>
                <p:cNvSpPr/>
                <p:nvPr/>
              </p:nvSpPr>
              <p:spPr bwMode="auto">
                <a:xfrm>
                  <a:off x="4724400" y="39624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602" name="Rectangle 4601"/>
                <p:cNvSpPr/>
                <p:nvPr/>
              </p:nvSpPr>
              <p:spPr bwMode="auto">
                <a:xfrm>
                  <a:off x="4724400" y="40386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603" name="Rectangle 4602"/>
                <p:cNvSpPr/>
                <p:nvPr/>
              </p:nvSpPr>
              <p:spPr bwMode="auto">
                <a:xfrm>
                  <a:off x="4724400" y="4114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04" name="Rectangle 4603"/>
                <p:cNvSpPr/>
                <p:nvPr/>
              </p:nvSpPr>
              <p:spPr bwMode="auto">
                <a:xfrm>
                  <a:off x="4724400" y="41910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605" name="Rectangle 4604"/>
                <p:cNvSpPr/>
                <p:nvPr/>
              </p:nvSpPr>
              <p:spPr bwMode="auto">
                <a:xfrm>
                  <a:off x="4724400" y="42672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606" name="Rectangle 4605"/>
                <p:cNvSpPr/>
                <p:nvPr/>
              </p:nvSpPr>
              <p:spPr bwMode="auto">
                <a:xfrm>
                  <a:off x="4724400" y="43434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607" name="Rectangle 4606"/>
                <p:cNvSpPr/>
                <p:nvPr/>
              </p:nvSpPr>
              <p:spPr bwMode="auto">
                <a:xfrm>
                  <a:off x="4724400" y="4419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08" name="Rectangle 4607"/>
                <p:cNvSpPr/>
                <p:nvPr/>
              </p:nvSpPr>
              <p:spPr bwMode="auto">
                <a:xfrm>
                  <a:off x="4724400" y="44958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609" name="Rectangle 4608"/>
                <p:cNvSpPr/>
                <p:nvPr/>
              </p:nvSpPr>
              <p:spPr bwMode="auto">
                <a:xfrm>
                  <a:off x="4724400" y="45720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610" name="Rectangle 4609"/>
                <p:cNvSpPr/>
                <p:nvPr/>
              </p:nvSpPr>
              <p:spPr bwMode="auto">
                <a:xfrm>
                  <a:off x="4724400" y="4648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11" name="Rectangle 4610"/>
                <p:cNvSpPr/>
                <p:nvPr/>
              </p:nvSpPr>
              <p:spPr bwMode="auto">
                <a:xfrm>
                  <a:off x="4724400" y="4724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12" name="Rectangle 4611"/>
                <p:cNvSpPr/>
                <p:nvPr/>
              </p:nvSpPr>
              <p:spPr bwMode="auto">
                <a:xfrm>
                  <a:off x="4724400" y="4800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13" name="Rectangle 4612"/>
                <p:cNvSpPr/>
                <p:nvPr/>
              </p:nvSpPr>
              <p:spPr bwMode="auto">
                <a:xfrm>
                  <a:off x="4724400" y="4876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14" name="Rectangle 4613"/>
                <p:cNvSpPr/>
                <p:nvPr/>
              </p:nvSpPr>
              <p:spPr bwMode="auto">
                <a:xfrm>
                  <a:off x="4724400" y="4953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15" name="Rectangle 4614"/>
                <p:cNvSpPr/>
                <p:nvPr/>
              </p:nvSpPr>
              <p:spPr bwMode="auto">
                <a:xfrm>
                  <a:off x="4800600" y="3352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16" name="Rectangle 4615"/>
                <p:cNvSpPr/>
                <p:nvPr/>
              </p:nvSpPr>
              <p:spPr bwMode="auto">
                <a:xfrm>
                  <a:off x="4800600" y="3429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17" name="Rectangle 4616"/>
                <p:cNvSpPr/>
                <p:nvPr/>
              </p:nvSpPr>
              <p:spPr bwMode="auto">
                <a:xfrm>
                  <a:off x="4800600" y="3505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18" name="Rectangle 4617"/>
                <p:cNvSpPr/>
                <p:nvPr/>
              </p:nvSpPr>
              <p:spPr bwMode="auto">
                <a:xfrm>
                  <a:off x="4800600" y="3581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19" name="Rectangle 4618"/>
                <p:cNvSpPr/>
                <p:nvPr/>
              </p:nvSpPr>
              <p:spPr bwMode="auto">
                <a:xfrm>
                  <a:off x="4800600" y="36576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en-US" dirty="0"/>
                </a:p>
              </p:txBody>
            </p:sp>
            <p:sp>
              <p:nvSpPr>
                <p:cNvPr id="4620" name="Rectangle 4619"/>
                <p:cNvSpPr/>
                <p:nvPr/>
              </p:nvSpPr>
              <p:spPr bwMode="auto">
                <a:xfrm>
                  <a:off x="4800600" y="3733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21" name="Rectangle 4620"/>
                <p:cNvSpPr/>
                <p:nvPr/>
              </p:nvSpPr>
              <p:spPr bwMode="auto">
                <a:xfrm>
                  <a:off x="4800600" y="38100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en-US" dirty="0"/>
                </a:p>
              </p:txBody>
            </p:sp>
            <p:sp>
              <p:nvSpPr>
                <p:cNvPr id="4622" name="Rectangle 4621"/>
                <p:cNvSpPr/>
                <p:nvPr/>
              </p:nvSpPr>
              <p:spPr bwMode="auto">
                <a:xfrm>
                  <a:off x="4800600" y="3886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23" name="Rectangle 4622"/>
                <p:cNvSpPr/>
                <p:nvPr/>
              </p:nvSpPr>
              <p:spPr bwMode="auto">
                <a:xfrm>
                  <a:off x="4800600" y="3962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24" name="Rectangle 4623"/>
                <p:cNvSpPr/>
                <p:nvPr/>
              </p:nvSpPr>
              <p:spPr bwMode="auto">
                <a:xfrm>
                  <a:off x="4800600" y="4038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25" name="Rectangle 4624"/>
                <p:cNvSpPr/>
                <p:nvPr/>
              </p:nvSpPr>
              <p:spPr bwMode="auto">
                <a:xfrm>
                  <a:off x="4800600" y="4114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26" name="Rectangle 4625"/>
                <p:cNvSpPr/>
                <p:nvPr/>
              </p:nvSpPr>
              <p:spPr bwMode="auto">
                <a:xfrm>
                  <a:off x="4800600" y="4191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27" name="Rectangle 4626"/>
                <p:cNvSpPr/>
                <p:nvPr/>
              </p:nvSpPr>
              <p:spPr bwMode="auto">
                <a:xfrm>
                  <a:off x="4800600" y="4267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28" name="Rectangle 4627"/>
                <p:cNvSpPr/>
                <p:nvPr/>
              </p:nvSpPr>
              <p:spPr bwMode="auto">
                <a:xfrm>
                  <a:off x="4800600" y="4343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29" name="Rectangle 4628"/>
                <p:cNvSpPr/>
                <p:nvPr/>
              </p:nvSpPr>
              <p:spPr bwMode="auto">
                <a:xfrm>
                  <a:off x="4800600" y="4419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30" name="Rectangle 4629"/>
                <p:cNvSpPr/>
                <p:nvPr/>
              </p:nvSpPr>
              <p:spPr bwMode="auto">
                <a:xfrm>
                  <a:off x="4800600" y="44958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631" name="Rectangle 4630"/>
                <p:cNvSpPr/>
                <p:nvPr/>
              </p:nvSpPr>
              <p:spPr bwMode="auto">
                <a:xfrm>
                  <a:off x="4800600" y="45720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632" name="Rectangle 4631"/>
                <p:cNvSpPr/>
                <p:nvPr/>
              </p:nvSpPr>
              <p:spPr bwMode="auto">
                <a:xfrm>
                  <a:off x="4800600" y="4648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33" name="Rectangle 4632"/>
                <p:cNvSpPr/>
                <p:nvPr/>
              </p:nvSpPr>
              <p:spPr bwMode="auto">
                <a:xfrm>
                  <a:off x="4800600" y="4724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34" name="Rectangle 4633"/>
                <p:cNvSpPr/>
                <p:nvPr/>
              </p:nvSpPr>
              <p:spPr bwMode="auto">
                <a:xfrm>
                  <a:off x="4800600" y="4800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35" name="Rectangle 4634"/>
                <p:cNvSpPr/>
                <p:nvPr/>
              </p:nvSpPr>
              <p:spPr bwMode="auto">
                <a:xfrm>
                  <a:off x="4800600" y="4876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36" name="Rectangle 4635"/>
                <p:cNvSpPr/>
                <p:nvPr/>
              </p:nvSpPr>
              <p:spPr bwMode="auto">
                <a:xfrm>
                  <a:off x="4800600" y="4953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37" name="Rectangle 4636"/>
                <p:cNvSpPr/>
                <p:nvPr/>
              </p:nvSpPr>
              <p:spPr bwMode="auto">
                <a:xfrm>
                  <a:off x="4876800" y="3352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38" name="Rectangle 4637"/>
                <p:cNvSpPr/>
                <p:nvPr/>
              </p:nvSpPr>
              <p:spPr bwMode="auto">
                <a:xfrm>
                  <a:off x="4876800" y="3429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39" name="Rectangle 4638"/>
                <p:cNvSpPr/>
                <p:nvPr/>
              </p:nvSpPr>
              <p:spPr bwMode="auto">
                <a:xfrm>
                  <a:off x="4876800" y="3505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40" name="Rectangle 4639"/>
                <p:cNvSpPr/>
                <p:nvPr/>
              </p:nvSpPr>
              <p:spPr bwMode="auto">
                <a:xfrm>
                  <a:off x="4876800" y="3581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41" name="Rectangle 4640"/>
                <p:cNvSpPr/>
                <p:nvPr/>
              </p:nvSpPr>
              <p:spPr bwMode="auto">
                <a:xfrm>
                  <a:off x="4876800" y="3657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42" name="Rectangle 4641"/>
                <p:cNvSpPr/>
                <p:nvPr/>
              </p:nvSpPr>
              <p:spPr bwMode="auto">
                <a:xfrm>
                  <a:off x="4876800" y="37338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en-US" dirty="0"/>
                </a:p>
              </p:txBody>
            </p:sp>
            <p:sp>
              <p:nvSpPr>
                <p:cNvPr id="4643" name="Rectangle 4642"/>
                <p:cNvSpPr/>
                <p:nvPr/>
              </p:nvSpPr>
              <p:spPr bwMode="auto">
                <a:xfrm>
                  <a:off x="4876800" y="38100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en-US" dirty="0"/>
                </a:p>
              </p:txBody>
            </p:sp>
            <p:sp>
              <p:nvSpPr>
                <p:cNvPr id="4644" name="Rectangle 4643"/>
                <p:cNvSpPr/>
                <p:nvPr/>
              </p:nvSpPr>
              <p:spPr bwMode="auto">
                <a:xfrm>
                  <a:off x="4876800" y="3886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45" name="Rectangle 4644"/>
                <p:cNvSpPr/>
                <p:nvPr/>
              </p:nvSpPr>
              <p:spPr bwMode="auto">
                <a:xfrm>
                  <a:off x="4876800" y="3962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46" name="Rectangle 4645"/>
                <p:cNvSpPr/>
                <p:nvPr/>
              </p:nvSpPr>
              <p:spPr bwMode="auto">
                <a:xfrm>
                  <a:off x="4876800" y="4038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47" name="Rectangle 4646"/>
                <p:cNvSpPr/>
                <p:nvPr/>
              </p:nvSpPr>
              <p:spPr bwMode="auto">
                <a:xfrm>
                  <a:off x="4876800" y="4114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48" name="Rectangle 4647"/>
                <p:cNvSpPr/>
                <p:nvPr/>
              </p:nvSpPr>
              <p:spPr bwMode="auto">
                <a:xfrm>
                  <a:off x="4876800" y="4191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49" name="Rectangle 4648"/>
                <p:cNvSpPr/>
                <p:nvPr/>
              </p:nvSpPr>
              <p:spPr bwMode="auto">
                <a:xfrm>
                  <a:off x="4876800" y="4267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50" name="Rectangle 4649"/>
                <p:cNvSpPr/>
                <p:nvPr/>
              </p:nvSpPr>
              <p:spPr bwMode="auto">
                <a:xfrm>
                  <a:off x="4876800" y="4343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51" name="Rectangle 4650"/>
                <p:cNvSpPr/>
                <p:nvPr/>
              </p:nvSpPr>
              <p:spPr bwMode="auto">
                <a:xfrm>
                  <a:off x="4876800" y="4419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52" name="Rectangle 4651"/>
                <p:cNvSpPr/>
                <p:nvPr/>
              </p:nvSpPr>
              <p:spPr bwMode="auto">
                <a:xfrm>
                  <a:off x="4876800" y="4495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53" name="Rectangle 4652"/>
                <p:cNvSpPr/>
                <p:nvPr/>
              </p:nvSpPr>
              <p:spPr bwMode="auto">
                <a:xfrm>
                  <a:off x="4876800" y="4572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54" name="Rectangle 4653"/>
                <p:cNvSpPr/>
                <p:nvPr/>
              </p:nvSpPr>
              <p:spPr bwMode="auto">
                <a:xfrm>
                  <a:off x="4876800" y="4648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55" name="Rectangle 4654"/>
                <p:cNvSpPr/>
                <p:nvPr/>
              </p:nvSpPr>
              <p:spPr bwMode="auto">
                <a:xfrm>
                  <a:off x="4876800" y="4724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56" name="Rectangle 4655"/>
                <p:cNvSpPr/>
                <p:nvPr/>
              </p:nvSpPr>
              <p:spPr bwMode="auto">
                <a:xfrm>
                  <a:off x="4876800" y="4800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57" name="Rectangle 4656"/>
                <p:cNvSpPr/>
                <p:nvPr/>
              </p:nvSpPr>
              <p:spPr bwMode="auto">
                <a:xfrm>
                  <a:off x="4876800" y="4876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58" name="Rectangle 4657"/>
                <p:cNvSpPr/>
                <p:nvPr/>
              </p:nvSpPr>
              <p:spPr bwMode="auto">
                <a:xfrm>
                  <a:off x="4876800" y="4953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59" name="Rectangle 4658"/>
                <p:cNvSpPr/>
                <p:nvPr/>
              </p:nvSpPr>
              <p:spPr bwMode="auto">
                <a:xfrm>
                  <a:off x="4953000" y="3352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60" name="Rectangle 4659"/>
                <p:cNvSpPr/>
                <p:nvPr/>
              </p:nvSpPr>
              <p:spPr bwMode="auto">
                <a:xfrm>
                  <a:off x="4953000" y="3429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61" name="Rectangle 4660"/>
                <p:cNvSpPr/>
                <p:nvPr/>
              </p:nvSpPr>
              <p:spPr bwMode="auto">
                <a:xfrm>
                  <a:off x="4953000" y="35052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en-US" dirty="0"/>
                </a:p>
              </p:txBody>
            </p:sp>
            <p:sp>
              <p:nvSpPr>
                <p:cNvPr id="4662" name="Rectangle 4661"/>
                <p:cNvSpPr/>
                <p:nvPr/>
              </p:nvSpPr>
              <p:spPr bwMode="auto">
                <a:xfrm>
                  <a:off x="4953000" y="35814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en-US" dirty="0"/>
                </a:p>
              </p:txBody>
            </p:sp>
            <p:sp>
              <p:nvSpPr>
                <p:cNvPr id="4663" name="Rectangle 4662"/>
                <p:cNvSpPr/>
                <p:nvPr/>
              </p:nvSpPr>
              <p:spPr bwMode="auto">
                <a:xfrm>
                  <a:off x="4953000" y="36576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en-US" dirty="0"/>
                </a:p>
              </p:txBody>
            </p:sp>
            <p:sp>
              <p:nvSpPr>
                <p:cNvPr id="4664" name="Rectangle 4663"/>
                <p:cNvSpPr/>
                <p:nvPr/>
              </p:nvSpPr>
              <p:spPr bwMode="auto">
                <a:xfrm>
                  <a:off x="4953000" y="37338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en-US" dirty="0"/>
                </a:p>
              </p:txBody>
            </p:sp>
            <p:sp>
              <p:nvSpPr>
                <p:cNvPr id="4665" name="Rectangle 4664"/>
                <p:cNvSpPr/>
                <p:nvPr/>
              </p:nvSpPr>
              <p:spPr bwMode="auto">
                <a:xfrm>
                  <a:off x="4953000" y="3810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66" name="Rectangle 4665"/>
                <p:cNvSpPr/>
                <p:nvPr/>
              </p:nvSpPr>
              <p:spPr bwMode="auto">
                <a:xfrm>
                  <a:off x="4953000" y="3886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67" name="Rectangle 4666"/>
                <p:cNvSpPr/>
                <p:nvPr/>
              </p:nvSpPr>
              <p:spPr bwMode="auto">
                <a:xfrm>
                  <a:off x="4953000" y="3962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68" name="Rectangle 4667"/>
                <p:cNvSpPr/>
                <p:nvPr/>
              </p:nvSpPr>
              <p:spPr bwMode="auto">
                <a:xfrm>
                  <a:off x="4953000" y="4038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69" name="Rectangle 4668"/>
                <p:cNvSpPr/>
                <p:nvPr/>
              </p:nvSpPr>
              <p:spPr bwMode="auto">
                <a:xfrm>
                  <a:off x="4953000" y="4114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70" name="Rectangle 4669"/>
                <p:cNvSpPr/>
                <p:nvPr/>
              </p:nvSpPr>
              <p:spPr bwMode="auto">
                <a:xfrm>
                  <a:off x="4953000" y="4191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71" name="Rectangle 4670"/>
                <p:cNvSpPr/>
                <p:nvPr/>
              </p:nvSpPr>
              <p:spPr bwMode="auto">
                <a:xfrm>
                  <a:off x="4953000" y="4267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72" name="Rectangle 4671"/>
                <p:cNvSpPr/>
                <p:nvPr/>
              </p:nvSpPr>
              <p:spPr bwMode="auto">
                <a:xfrm>
                  <a:off x="4953000" y="4343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73" name="Rectangle 4672"/>
                <p:cNvSpPr/>
                <p:nvPr/>
              </p:nvSpPr>
              <p:spPr bwMode="auto">
                <a:xfrm>
                  <a:off x="4953000" y="4419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74" name="Rectangle 4673"/>
                <p:cNvSpPr/>
                <p:nvPr/>
              </p:nvSpPr>
              <p:spPr bwMode="auto">
                <a:xfrm>
                  <a:off x="4953000" y="4495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75" name="Rectangle 4674"/>
                <p:cNvSpPr/>
                <p:nvPr/>
              </p:nvSpPr>
              <p:spPr bwMode="auto">
                <a:xfrm>
                  <a:off x="4953000" y="4572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76" name="Rectangle 4675"/>
                <p:cNvSpPr/>
                <p:nvPr/>
              </p:nvSpPr>
              <p:spPr bwMode="auto">
                <a:xfrm>
                  <a:off x="4953000" y="4648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77" name="Rectangle 4676"/>
                <p:cNvSpPr/>
                <p:nvPr/>
              </p:nvSpPr>
              <p:spPr bwMode="auto">
                <a:xfrm>
                  <a:off x="4953000" y="4724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78" name="Rectangle 4677"/>
                <p:cNvSpPr/>
                <p:nvPr/>
              </p:nvSpPr>
              <p:spPr bwMode="auto">
                <a:xfrm>
                  <a:off x="4953000" y="4800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79" name="Rectangle 4678"/>
                <p:cNvSpPr/>
                <p:nvPr/>
              </p:nvSpPr>
              <p:spPr bwMode="auto">
                <a:xfrm>
                  <a:off x="4953000" y="4876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80" name="Rectangle 4679"/>
                <p:cNvSpPr/>
                <p:nvPr/>
              </p:nvSpPr>
              <p:spPr bwMode="auto">
                <a:xfrm>
                  <a:off x="4953000" y="4953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81" name="Rectangle 4680"/>
                <p:cNvSpPr/>
                <p:nvPr/>
              </p:nvSpPr>
              <p:spPr bwMode="auto">
                <a:xfrm>
                  <a:off x="5029200" y="3352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82" name="Rectangle 4681"/>
                <p:cNvSpPr/>
                <p:nvPr/>
              </p:nvSpPr>
              <p:spPr bwMode="auto">
                <a:xfrm>
                  <a:off x="5029200" y="3429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83" name="Rectangle 4682"/>
                <p:cNvSpPr/>
                <p:nvPr/>
              </p:nvSpPr>
              <p:spPr bwMode="auto">
                <a:xfrm>
                  <a:off x="5029200" y="35052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en-US" dirty="0"/>
                </a:p>
              </p:txBody>
            </p:sp>
            <p:sp>
              <p:nvSpPr>
                <p:cNvPr id="4684" name="Rectangle 4683"/>
                <p:cNvSpPr/>
                <p:nvPr/>
              </p:nvSpPr>
              <p:spPr bwMode="auto">
                <a:xfrm>
                  <a:off x="5029200" y="3581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85" name="Rectangle 4684"/>
                <p:cNvSpPr/>
                <p:nvPr/>
              </p:nvSpPr>
              <p:spPr bwMode="auto">
                <a:xfrm>
                  <a:off x="5029200" y="3657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86" name="Rectangle 4685"/>
                <p:cNvSpPr/>
                <p:nvPr/>
              </p:nvSpPr>
              <p:spPr bwMode="auto">
                <a:xfrm>
                  <a:off x="5029200" y="37338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en-US" dirty="0"/>
                </a:p>
              </p:txBody>
            </p:sp>
            <p:sp>
              <p:nvSpPr>
                <p:cNvPr id="4687" name="Rectangle 4686"/>
                <p:cNvSpPr/>
                <p:nvPr/>
              </p:nvSpPr>
              <p:spPr bwMode="auto">
                <a:xfrm>
                  <a:off x="5029200" y="38100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en-US" dirty="0"/>
                </a:p>
              </p:txBody>
            </p:sp>
            <p:sp>
              <p:nvSpPr>
                <p:cNvPr id="4688" name="Rectangle 4687"/>
                <p:cNvSpPr/>
                <p:nvPr/>
              </p:nvSpPr>
              <p:spPr bwMode="auto">
                <a:xfrm>
                  <a:off x="5029200" y="38862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en-US" dirty="0"/>
                </a:p>
              </p:txBody>
            </p:sp>
            <p:sp>
              <p:nvSpPr>
                <p:cNvPr id="4689" name="Rectangle 4688"/>
                <p:cNvSpPr/>
                <p:nvPr/>
              </p:nvSpPr>
              <p:spPr bwMode="auto">
                <a:xfrm>
                  <a:off x="5029200" y="3962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90" name="Rectangle 4689"/>
                <p:cNvSpPr/>
                <p:nvPr/>
              </p:nvSpPr>
              <p:spPr bwMode="auto">
                <a:xfrm>
                  <a:off x="5029200" y="4038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91" name="Rectangle 4690"/>
                <p:cNvSpPr/>
                <p:nvPr/>
              </p:nvSpPr>
              <p:spPr bwMode="auto">
                <a:xfrm>
                  <a:off x="5029200" y="4114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92" name="Rectangle 4691"/>
                <p:cNvSpPr/>
                <p:nvPr/>
              </p:nvSpPr>
              <p:spPr bwMode="auto">
                <a:xfrm>
                  <a:off x="5029200" y="4191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93" name="Rectangle 4692"/>
                <p:cNvSpPr/>
                <p:nvPr/>
              </p:nvSpPr>
              <p:spPr bwMode="auto">
                <a:xfrm>
                  <a:off x="5029200" y="4267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94" name="Rectangle 4693"/>
                <p:cNvSpPr/>
                <p:nvPr/>
              </p:nvSpPr>
              <p:spPr bwMode="auto">
                <a:xfrm>
                  <a:off x="5029200" y="4343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95" name="Rectangle 4694"/>
                <p:cNvSpPr/>
                <p:nvPr/>
              </p:nvSpPr>
              <p:spPr bwMode="auto">
                <a:xfrm>
                  <a:off x="5029200" y="4419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96" name="Rectangle 4695"/>
                <p:cNvSpPr/>
                <p:nvPr/>
              </p:nvSpPr>
              <p:spPr bwMode="auto">
                <a:xfrm>
                  <a:off x="5029200" y="4495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97" name="Rectangle 4696"/>
                <p:cNvSpPr/>
                <p:nvPr/>
              </p:nvSpPr>
              <p:spPr bwMode="auto">
                <a:xfrm>
                  <a:off x="5029200" y="4572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98" name="Rectangle 4697"/>
                <p:cNvSpPr/>
                <p:nvPr/>
              </p:nvSpPr>
              <p:spPr bwMode="auto">
                <a:xfrm>
                  <a:off x="5029200" y="4648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99" name="Rectangle 4698"/>
                <p:cNvSpPr/>
                <p:nvPr/>
              </p:nvSpPr>
              <p:spPr bwMode="auto">
                <a:xfrm>
                  <a:off x="5029200" y="4724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00" name="Rectangle 4699"/>
                <p:cNvSpPr/>
                <p:nvPr/>
              </p:nvSpPr>
              <p:spPr bwMode="auto">
                <a:xfrm>
                  <a:off x="5029200" y="4800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01" name="Rectangle 4700"/>
                <p:cNvSpPr/>
                <p:nvPr/>
              </p:nvSpPr>
              <p:spPr bwMode="auto">
                <a:xfrm>
                  <a:off x="5029200" y="4876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02" name="Rectangle 4701"/>
                <p:cNvSpPr/>
                <p:nvPr/>
              </p:nvSpPr>
              <p:spPr bwMode="auto">
                <a:xfrm>
                  <a:off x="5029200" y="4953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03" name="Rectangle 4702"/>
                <p:cNvSpPr/>
                <p:nvPr/>
              </p:nvSpPr>
              <p:spPr bwMode="auto">
                <a:xfrm>
                  <a:off x="5105400" y="3352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04" name="Rectangle 4703"/>
                <p:cNvSpPr/>
                <p:nvPr/>
              </p:nvSpPr>
              <p:spPr bwMode="auto">
                <a:xfrm>
                  <a:off x="5105400" y="3429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05" name="Rectangle 4704"/>
                <p:cNvSpPr/>
                <p:nvPr/>
              </p:nvSpPr>
              <p:spPr bwMode="auto">
                <a:xfrm>
                  <a:off x="5105400" y="35052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en-US" dirty="0"/>
                </a:p>
              </p:txBody>
            </p:sp>
            <p:sp>
              <p:nvSpPr>
                <p:cNvPr id="4706" name="Rectangle 4705"/>
                <p:cNvSpPr/>
                <p:nvPr/>
              </p:nvSpPr>
              <p:spPr bwMode="auto">
                <a:xfrm>
                  <a:off x="5105400" y="3581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07" name="Rectangle 4706"/>
                <p:cNvSpPr/>
                <p:nvPr/>
              </p:nvSpPr>
              <p:spPr bwMode="auto">
                <a:xfrm>
                  <a:off x="5105400" y="3657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08" name="Rectangle 4707"/>
                <p:cNvSpPr/>
                <p:nvPr/>
              </p:nvSpPr>
              <p:spPr bwMode="auto">
                <a:xfrm>
                  <a:off x="5105400" y="37338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en-US" dirty="0"/>
                </a:p>
              </p:txBody>
            </p:sp>
            <p:sp>
              <p:nvSpPr>
                <p:cNvPr id="4709" name="Rectangle 4708"/>
                <p:cNvSpPr/>
                <p:nvPr/>
              </p:nvSpPr>
              <p:spPr bwMode="auto">
                <a:xfrm>
                  <a:off x="5105400" y="38100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en-US" dirty="0"/>
                </a:p>
              </p:txBody>
            </p:sp>
            <p:sp>
              <p:nvSpPr>
                <p:cNvPr id="4710" name="Rectangle 4709"/>
                <p:cNvSpPr/>
                <p:nvPr/>
              </p:nvSpPr>
              <p:spPr bwMode="auto">
                <a:xfrm>
                  <a:off x="5105400" y="38862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711" name="Rectangle 4710"/>
                <p:cNvSpPr/>
                <p:nvPr/>
              </p:nvSpPr>
              <p:spPr bwMode="auto">
                <a:xfrm>
                  <a:off x="5105400" y="39624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712" name="Rectangle 4711"/>
                <p:cNvSpPr/>
                <p:nvPr/>
              </p:nvSpPr>
              <p:spPr bwMode="auto">
                <a:xfrm>
                  <a:off x="5105400" y="4038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13" name="Rectangle 4712"/>
                <p:cNvSpPr/>
                <p:nvPr/>
              </p:nvSpPr>
              <p:spPr bwMode="auto">
                <a:xfrm>
                  <a:off x="5105400" y="4114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14" name="Rectangle 4713"/>
                <p:cNvSpPr/>
                <p:nvPr/>
              </p:nvSpPr>
              <p:spPr bwMode="auto">
                <a:xfrm>
                  <a:off x="5105400" y="4191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15" name="Rectangle 4714"/>
                <p:cNvSpPr/>
                <p:nvPr/>
              </p:nvSpPr>
              <p:spPr bwMode="auto">
                <a:xfrm>
                  <a:off x="5105400" y="4267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16" name="Rectangle 4715"/>
                <p:cNvSpPr/>
                <p:nvPr/>
              </p:nvSpPr>
              <p:spPr bwMode="auto">
                <a:xfrm>
                  <a:off x="5105400" y="4343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17" name="Rectangle 4716"/>
                <p:cNvSpPr/>
                <p:nvPr/>
              </p:nvSpPr>
              <p:spPr bwMode="auto">
                <a:xfrm>
                  <a:off x="5105400" y="4419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18" name="Rectangle 4717"/>
                <p:cNvSpPr/>
                <p:nvPr/>
              </p:nvSpPr>
              <p:spPr bwMode="auto">
                <a:xfrm>
                  <a:off x="5105400" y="4495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19" name="Rectangle 4718"/>
                <p:cNvSpPr/>
                <p:nvPr/>
              </p:nvSpPr>
              <p:spPr bwMode="auto">
                <a:xfrm>
                  <a:off x="5105400" y="4572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20" name="Rectangle 4719"/>
                <p:cNvSpPr/>
                <p:nvPr/>
              </p:nvSpPr>
              <p:spPr bwMode="auto">
                <a:xfrm>
                  <a:off x="5105400" y="4648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21" name="Rectangle 4720"/>
                <p:cNvSpPr/>
                <p:nvPr/>
              </p:nvSpPr>
              <p:spPr bwMode="auto">
                <a:xfrm>
                  <a:off x="5105400" y="4724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22" name="Rectangle 4721"/>
                <p:cNvSpPr/>
                <p:nvPr/>
              </p:nvSpPr>
              <p:spPr bwMode="auto">
                <a:xfrm>
                  <a:off x="5105400" y="4800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23" name="Rectangle 4722"/>
                <p:cNvSpPr/>
                <p:nvPr/>
              </p:nvSpPr>
              <p:spPr bwMode="auto">
                <a:xfrm>
                  <a:off x="5105400" y="4876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24" name="Rectangle 4723"/>
                <p:cNvSpPr/>
                <p:nvPr/>
              </p:nvSpPr>
              <p:spPr bwMode="auto">
                <a:xfrm>
                  <a:off x="5105400" y="4953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25" name="Rectangle 4724"/>
                <p:cNvSpPr/>
                <p:nvPr/>
              </p:nvSpPr>
              <p:spPr bwMode="auto">
                <a:xfrm>
                  <a:off x="5181600" y="3352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26" name="Rectangle 4725"/>
                <p:cNvSpPr/>
                <p:nvPr/>
              </p:nvSpPr>
              <p:spPr bwMode="auto">
                <a:xfrm>
                  <a:off x="5181600" y="3429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27" name="Rectangle 4726"/>
                <p:cNvSpPr/>
                <p:nvPr/>
              </p:nvSpPr>
              <p:spPr bwMode="auto">
                <a:xfrm>
                  <a:off x="5181600" y="3505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28" name="Rectangle 4727"/>
                <p:cNvSpPr/>
                <p:nvPr/>
              </p:nvSpPr>
              <p:spPr bwMode="auto">
                <a:xfrm>
                  <a:off x="5181600" y="35814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en-US" dirty="0"/>
                </a:p>
              </p:txBody>
            </p:sp>
            <p:sp>
              <p:nvSpPr>
                <p:cNvPr id="4729" name="Rectangle 4728"/>
                <p:cNvSpPr/>
                <p:nvPr/>
              </p:nvSpPr>
              <p:spPr bwMode="auto">
                <a:xfrm>
                  <a:off x="5181600" y="36576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en-US" dirty="0"/>
                </a:p>
              </p:txBody>
            </p:sp>
            <p:sp>
              <p:nvSpPr>
                <p:cNvPr id="4730" name="Rectangle 4729"/>
                <p:cNvSpPr/>
                <p:nvPr/>
              </p:nvSpPr>
              <p:spPr bwMode="auto">
                <a:xfrm>
                  <a:off x="5181600" y="3733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31" name="Rectangle 4730"/>
                <p:cNvSpPr/>
                <p:nvPr/>
              </p:nvSpPr>
              <p:spPr bwMode="auto">
                <a:xfrm>
                  <a:off x="5181600" y="38100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en-US" dirty="0"/>
                </a:p>
              </p:txBody>
            </p:sp>
            <p:sp>
              <p:nvSpPr>
                <p:cNvPr id="4732" name="Rectangle 4731"/>
                <p:cNvSpPr/>
                <p:nvPr/>
              </p:nvSpPr>
              <p:spPr bwMode="auto">
                <a:xfrm>
                  <a:off x="5181600" y="38862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733" name="Rectangle 4732"/>
                <p:cNvSpPr/>
                <p:nvPr/>
              </p:nvSpPr>
              <p:spPr bwMode="auto">
                <a:xfrm>
                  <a:off x="5181600" y="39624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734" name="Rectangle 4733"/>
                <p:cNvSpPr/>
                <p:nvPr/>
              </p:nvSpPr>
              <p:spPr bwMode="auto">
                <a:xfrm>
                  <a:off x="5181600" y="4038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35" name="Rectangle 4734"/>
                <p:cNvSpPr/>
                <p:nvPr/>
              </p:nvSpPr>
              <p:spPr bwMode="auto">
                <a:xfrm>
                  <a:off x="5181600" y="4114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36" name="Rectangle 4735"/>
                <p:cNvSpPr/>
                <p:nvPr/>
              </p:nvSpPr>
              <p:spPr bwMode="auto">
                <a:xfrm>
                  <a:off x="5181600" y="4191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37" name="Rectangle 4736"/>
                <p:cNvSpPr/>
                <p:nvPr/>
              </p:nvSpPr>
              <p:spPr bwMode="auto">
                <a:xfrm>
                  <a:off x="5181600" y="4267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38" name="Rectangle 4737"/>
                <p:cNvSpPr/>
                <p:nvPr/>
              </p:nvSpPr>
              <p:spPr bwMode="auto">
                <a:xfrm>
                  <a:off x="5181600" y="4343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39" name="Rectangle 4738"/>
                <p:cNvSpPr/>
                <p:nvPr/>
              </p:nvSpPr>
              <p:spPr bwMode="auto">
                <a:xfrm>
                  <a:off x="5181600" y="4419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40" name="Rectangle 4739"/>
                <p:cNvSpPr/>
                <p:nvPr/>
              </p:nvSpPr>
              <p:spPr bwMode="auto">
                <a:xfrm>
                  <a:off x="5181600" y="4495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41" name="Rectangle 4740"/>
                <p:cNvSpPr/>
                <p:nvPr/>
              </p:nvSpPr>
              <p:spPr bwMode="auto">
                <a:xfrm>
                  <a:off x="5181600" y="4572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42" name="Rectangle 4741"/>
                <p:cNvSpPr/>
                <p:nvPr/>
              </p:nvSpPr>
              <p:spPr bwMode="auto">
                <a:xfrm>
                  <a:off x="5181600" y="4648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43" name="Rectangle 4742"/>
                <p:cNvSpPr/>
                <p:nvPr/>
              </p:nvSpPr>
              <p:spPr bwMode="auto">
                <a:xfrm>
                  <a:off x="5181600" y="4724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44" name="Rectangle 4743"/>
                <p:cNvSpPr/>
                <p:nvPr/>
              </p:nvSpPr>
              <p:spPr bwMode="auto">
                <a:xfrm>
                  <a:off x="5181600" y="4800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45" name="Rectangle 4744"/>
                <p:cNvSpPr/>
                <p:nvPr/>
              </p:nvSpPr>
              <p:spPr bwMode="auto">
                <a:xfrm>
                  <a:off x="5181600" y="4876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46" name="Rectangle 4745"/>
                <p:cNvSpPr/>
                <p:nvPr/>
              </p:nvSpPr>
              <p:spPr bwMode="auto">
                <a:xfrm>
                  <a:off x="5181600" y="4953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47" name="Rectangle 4746"/>
                <p:cNvSpPr/>
                <p:nvPr/>
              </p:nvSpPr>
              <p:spPr bwMode="auto">
                <a:xfrm>
                  <a:off x="5257800" y="3352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48" name="Rectangle 4747"/>
                <p:cNvSpPr/>
                <p:nvPr/>
              </p:nvSpPr>
              <p:spPr bwMode="auto">
                <a:xfrm>
                  <a:off x="5257800" y="3429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49" name="Rectangle 4748"/>
                <p:cNvSpPr/>
                <p:nvPr/>
              </p:nvSpPr>
              <p:spPr bwMode="auto">
                <a:xfrm>
                  <a:off x="5257800" y="3505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50" name="Rectangle 4749"/>
                <p:cNvSpPr/>
                <p:nvPr/>
              </p:nvSpPr>
              <p:spPr bwMode="auto">
                <a:xfrm>
                  <a:off x="5257800" y="3581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51" name="Rectangle 4750"/>
                <p:cNvSpPr/>
                <p:nvPr/>
              </p:nvSpPr>
              <p:spPr bwMode="auto">
                <a:xfrm>
                  <a:off x="5257800" y="36576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en-US" dirty="0"/>
                </a:p>
              </p:txBody>
            </p:sp>
            <p:sp>
              <p:nvSpPr>
                <p:cNvPr id="4752" name="Rectangle 4751"/>
                <p:cNvSpPr/>
                <p:nvPr/>
              </p:nvSpPr>
              <p:spPr bwMode="auto">
                <a:xfrm>
                  <a:off x="5257800" y="37338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en-US" dirty="0"/>
                </a:p>
              </p:txBody>
            </p:sp>
            <p:sp>
              <p:nvSpPr>
                <p:cNvPr id="4753" name="Rectangle 4752"/>
                <p:cNvSpPr/>
                <p:nvPr/>
              </p:nvSpPr>
              <p:spPr bwMode="auto">
                <a:xfrm>
                  <a:off x="5257800" y="3810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54" name="Rectangle 4753"/>
                <p:cNvSpPr/>
                <p:nvPr/>
              </p:nvSpPr>
              <p:spPr bwMode="auto">
                <a:xfrm>
                  <a:off x="5257800" y="3886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55" name="Rectangle 4754"/>
                <p:cNvSpPr/>
                <p:nvPr/>
              </p:nvSpPr>
              <p:spPr bwMode="auto">
                <a:xfrm>
                  <a:off x="5257800" y="39624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756" name="Rectangle 4755"/>
                <p:cNvSpPr/>
                <p:nvPr/>
              </p:nvSpPr>
              <p:spPr bwMode="auto">
                <a:xfrm>
                  <a:off x="5257800" y="4038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57" name="Rectangle 4756"/>
                <p:cNvSpPr/>
                <p:nvPr/>
              </p:nvSpPr>
              <p:spPr bwMode="auto">
                <a:xfrm>
                  <a:off x="5257800" y="4114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58" name="Rectangle 4757"/>
                <p:cNvSpPr/>
                <p:nvPr/>
              </p:nvSpPr>
              <p:spPr bwMode="auto">
                <a:xfrm>
                  <a:off x="5257800" y="4191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59" name="Rectangle 4758"/>
                <p:cNvSpPr/>
                <p:nvPr/>
              </p:nvSpPr>
              <p:spPr bwMode="auto">
                <a:xfrm>
                  <a:off x="5257800" y="4267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60" name="Rectangle 4759"/>
                <p:cNvSpPr/>
                <p:nvPr/>
              </p:nvSpPr>
              <p:spPr bwMode="auto">
                <a:xfrm>
                  <a:off x="5257800" y="4343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61" name="Rectangle 4760"/>
                <p:cNvSpPr/>
                <p:nvPr/>
              </p:nvSpPr>
              <p:spPr bwMode="auto">
                <a:xfrm>
                  <a:off x="5257800" y="4419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62" name="Rectangle 4761"/>
                <p:cNvSpPr/>
                <p:nvPr/>
              </p:nvSpPr>
              <p:spPr bwMode="auto">
                <a:xfrm>
                  <a:off x="5257800" y="4495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63" name="Rectangle 4762"/>
                <p:cNvSpPr/>
                <p:nvPr/>
              </p:nvSpPr>
              <p:spPr bwMode="auto">
                <a:xfrm>
                  <a:off x="5257800" y="4572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64" name="Rectangle 4763"/>
                <p:cNvSpPr/>
                <p:nvPr/>
              </p:nvSpPr>
              <p:spPr bwMode="auto">
                <a:xfrm>
                  <a:off x="5257800" y="4648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65" name="Rectangle 4764"/>
                <p:cNvSpPr/>
                <p:nvPr/>
              </p:nvSpPr>
              <p:spPr bwMode="auto">
                <a:xfrm>
                  <a:off x="5257800" y="4724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66" name="Rectangle 4765"/>
                <p:cNvSpPr/>
                <p:nvPr/>
              </p:nvSpPr>
              <p:spPr bwMode="auto">
                <a:xfrm>
                  <a:off x="5257800" y="4800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67" name="Rectangle 4766"/>
                <p:cNvSpPr/>
                <p:nvPr/>
              </p:nvSpPr>
              <p:spPr bwMode="auto">
                <a:xfrm>
                  <a:off x="5257800" y="4876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68" name="Rectangle 4767"/>
                <p:cNvSpPr/>
                <p:nvPr/>
              </p:nvSpPr>
              <p:spPr bwMode="auto">
                <a:xfrm>
                  <a:off x="5257800" y="4953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69" name="Rectangle 4768"/>
                <p:cNvSpPr/>
                <p:nvPr/>
              </p:nvSpPr>
              <p:spPr bwMode="auto">
                <a:xfrm>
                  <a:off x="5334000" y="3352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70" name="Rectangle 4769"/>
                <p:cNvSpPr/>
                <p:nvPr/>
              </p:nvSpPr>
              <p:spPr bwMode="auto">
                <a:xfrm>
                  <a:off x="5334000" y="3429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71" name="Rectangle 4770"/>
                <p:cNvSpPr/>
                <p:nvPr/>
              </p:nvSpPr>
              <p:spPr bwMode="auto">
                <a:xfrm>
                  <a:off x="5334000" y="3505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72" name="Rectangle 4771"/>
                <p:cNvSpPr/>
                <p:nvPr/>
              </p:nvSpPr>
              <p:spPr bwMode="auto">
                <a:xfrm>
                  <a:off x="5334000" y="3581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73" name="Rectangle 4772"/>
                <p:cNvSpPr/>
                <p:nvPr/>
              </p:nvSpPr>
              <p:spPr bwMode="auto">
                <a:xfrm>
                  <a:off x="5334000" y="3657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74" name="Rectangle 4773"/>
                <p:cNvSpPr/>
                <p:nvPr/>
              </p:nvSpPr>
              <p:spPr bwMode="auto">
                <a:xfrm>
                  <a:off x="5334000" y="3733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75" name="Rectangle 4774"/>
                <p:cNvSpPr/>
                <p:nvPr/>
              </p:nvSpPr>
              <p:spPr bwMode="auto">
                <a:xfrm>
                  <a:off x="5334000" y="3810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76" name="Rectangle 4775"/>
                <p:cNvSpPr/>
                <p:nvPr/>
              </p:nvSpPr>
              <p:spPr bwMode="auto">
                <a:xfrm>
                  <a:off x="5334000" y="3886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77" name="Rectangle 4776"/>
                <p:cNvSpPr/>
                <p:nvPr/>
              </p:nvSpPr>
              <p:spPr bwMode="auto">
                <a:xfrm>
                  <a:off x="5334000" y="3962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78" name="Rectangle 4777"/>
                <p:cNvSpPr/>
                <p:nvPr/>
              </p:nvSpPr>
              <p:spPr bwMode="auto">
                <a:xfrm>
                  <a:off x="5334000" y="4038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79" name="Rectangle 4778"/>
                <p:cNvSpPr/>
                <p:nvPr/>
              </p:nvSpPr>
              <p:spPr bwMode="auto">
                <a:xfrm>
                  <a:off x="5334000" y="4114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80" name="Rectangle 4779"/>
                <p:cNvSpPr/>
                <p:nvPr/>
              </p:nvSpPr>
              <p:spPr bwMode="auto">
                <a:xfrm>
                  <a:off x="5334000" y="4191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81" name="Rectangle 4780"/>
                <p:cNvSpPr/>
                <p:nvPr/>
              </p:nvSpPr>
              <p:spPr bwMode="auto">
                <a:xfrm>
                  <a:off x="5334000" y="4267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82" name="Rectangle 4781"/>
                <p:cNvSpPr/>
                <p:nvPr/>
              </p:nvSpPr>
              <p:spPr bwMode="auto">
                <a:xfrm>
                  <a:off x="5334000" y="4343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83" name="Rectangle 4782"/>
                <p:cNvSpPr/>
                <p:nvPr/>
              </p:nvSpPr>
              <p:spPr bwMode="auto">
                <a:xfrm>
                  <a:off x="5334000" y="4419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84" name="Rectangle 4783"/>
                <p:cNvSpPr/>
                <p:nvPr/>
              </p:nvSpPr>
              <p:spPr bwMode="auto">
                <a:xfrm>
                  <a:off x="5334000" y="4495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85" name="Rectangle 4784"/>
                <p:cNvSpPr/>
                <p:nvPr/>
              </p:nvSpPr>
              <p:spPr bwMode="auto">
                <a:xfrm>
                  <a:off x="5334000" y="4572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86" name="Rectangle 4785"/>
                <p:cNvSpPr/>
                <p:nvPr/>
              </p:nvSpPr>
              <p:spPr bwMode="auto">
                <a:xfrm>
                  <a:off x="5334000" y="4648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87" name="Rectangle 4786"/>
                <p:cNvSpPr/>
                <p:nvPr/>
              </p:nvSpPr>
              <p:spPr bwMode="auto">
                <a:xfrm>
                  <a:off x="5334000" y="4724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88" name="Rectangle 4787"/>
                <p:cNvSpPr/>
                <p:nvPr/>
              </p:nvSpPr>
              <p:spPr bwMode="auto">
                <a:xfrm>
                  <a:off x="5334000" y="4800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89" name="Rectangle 4788"/>
                <p:cNvSpPr/>
                <p:nvPr/>
              </p:nvSpPr>
              <p:spPr bwMode="auto">
                <a:xfrm>
                  <a:off x="5334000" y="4876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90" name="Rectangle 4789"/>
                <p:cNvSpPr/>
                <p:nvPr/>
              </p:nvSpPr>
              <p:spPr bwMode="auto">
                <a:xfrm>
                  <a:off x="5334000" y="4953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91" name="Rectangle 4790"/>
                <p:cNvSpPr/>
                <p:nvPr/>
              </p:nvSpPr>
              <p:spPr bwMode="auto">
                <a:xfrm>
                  <a:off x="5410200" y="3352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92" name="Rectangle 4791"/>
                <p:cNvSpPr/>
                <p:nvPr/>
              </p:nvSpPr>
              <p:spPr bwMode="auto">
                <a:xfrm>
                  <a:off x="5410200" y="3429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93" name="Rectangle 4792"/>
                <p:cNvSpPr/>
                <p:nvPr/>
              </p:nvSpPr>
              <p:spPr bwMode="auto">
                <a:xfrm>
                  <a:off x="5410200" y="3505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94" name="Rectangle 4793"/>
                <p:cNvSpPr/>
                <p:nvPr/>
              </p:nvSpPr>
              <p:spPr bwMode="auto">
                <a:xfrm>
                  <a:off x="5410200" y="3581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95" name="Rectangle 4794"/>
                <p:cNvSpPr/>
                <p:nvPr/>
              </p:nvSpPr>
              <p:spPr bwMode="auto">
                <a:xfrm>
                  <a:off x="5410200" y="3657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96" name="Rectangle 4795"/>
                <p:cNvSpPr/>
                <p:nvPr/>
              </p:nvSpPr>
              <p:spPr bwMode="auto">
                <a:xfrm>
                  <a:off x="5410200" y="3733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97" name="Rectangle 4796"/>
                <p:cNvSpPr/>
                <p:nvPr/>
              </p:nvSpPr>
              <p:spPr bwMode="auto">
                <a:xfrm>
                  <a:off x="5410200" y="3810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98" name="Rectangle 4797"/>
                <p:cNvSpPr/>
                <p:nvPr/>
              </p:nvSpPr>
              <p:spPr bwMode="auto">
                <a:xfrm>
                  <a:off x="5410200" y="3886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99" name="Rectangle 4798"/>
                <p:cNvSpPr/>
                <p:nvPr/>
              </p:nvSpPr>
              <p:spPr bwMode="auto">
                <a:xfrm>
                  <a:off x="5410200" y="3962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00" name="Rectangle 4799"/>
                <p:cNvSpPr/>
                <p:nvPr/>
              </p:nvSpPr>
              <p:spPr bwMode="auto">
                <a:xfrm>
                  <a:off x="5410200" y="4038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01" name="Rectangle 4800"/>
                <p:cNvSpPr/>
                <p:nvPr/>
              </p:nvSpPr>
              <p:spPr bwMode="auto">
                <a:xfrm>
                  <a:off x="5410200" y="4114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02" name="Rectangle 4801"/>
                <p:cNvSpPr/>
                <p:nvPr/>
              </p:nvSpPr>
              <p:spPr bwMode="auto">
                <a:xfrm>
                  <a:off x="5410200" y="4191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03" name="Rectangle 4802"/>
                <p:cNvSpPr/>
                <p:nvPr/>
              </p:nvSpPr>
              <p:spPr bwMode="auto">
                <a:xfrm>
                  <a:off x="5410200" y="4267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04" name="Rectangle 4803"/>
                <p:cNvSpPr/>
                <p:nvPr/>
              </p:nvSpPr>
              <p:spPr bwMode="auto">
                <a:xfrm>
                  <a:off x="5410200" y="4343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05" name="Rectangle 4804"/>
                <p:cNvSpPr/>
                <p:nvPr/>
              </p:nvSpPr>
              <p:spPr bwMode="auto">
                <a:xfrm>
                  <a:off x="5410200" y="4419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06" name="Rectangle 4805"/>
                <p:cNvSpPr/>
                <p:nvPr/>
              </p:nvSpPr>
              <p:spPr bwMode="auto">
                <a:xfrm>
                  <a:off x="5410200" y="4495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07" name="Rectangle 4806"/>
                <p:cNvSpPr/>
                <p:nvPr/>
              </p:nvSpPr>
              <p:spPr bwMode="auto">
                <a:xfrm>
                  <a:off x="5410200" y="4572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08" name="Rectangle 4807"/>
                <p:cNvSpPr/>
                <p:nvPr/>
              </p:nvSpPr>
              <p:spPr bwMode="auto">
                <a:xfrm>
                  <a:off x="5410200" y="4648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09" name="Rectangle 4808"/>
                <p:cNvSpPr/>
                <p:nvPr/>
              </p:nvSpPr>
              <p:spPr bwMode="auto">
                <a:xfrm>
                  <a:off x="5410200" y="4724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10" name="Rectangle 4809"/>
                <p:cNvSpPr/>
                <p:nvPr/>
              </p:nvSpPr>
              <p:spPr bwMode="auto">
                <a:xfrm>
                  <a:off x="5410200" y="4800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11" name="Rectangle 4810"/>
                <p:cNvSpPr/>
                <p:nvPr/>
              </p:nvSpPr>
              <p:spPr bwMode="auto">
                <a:xfrm>
                  <a:off x="5410200" y="4876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12" name="Rectangle 4811"/>
                <p:cNvSpPr/>
                <p:nvPr/>
              </p:nvSpPr>
              <p:spPr bwMode="auto">
                <a:xfrm>
                  <a:off x="5410200" y="4953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13" name="Rectangle 4812"/>
                <p:cNvSpPr/>
                <p:nvPr/>
              </p:nvSpPr>
              <p:spPr bwMode="auto">
                <a:xfrm>
                  <a:off x="5486400" y="3352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14" name="Rectangle 4813"/>
                <p:cNvSpPr/>
                <p:nvPr/>
              </p:nvSpPr>
              <p:spPr bwMode="auto">
                <a:xfrm>
                  <a:off x="5486400" y="3429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15" name="Rectangle 4814"/>
                <p:cNvSpPr/>
                <p:nvPr/>
              </p:nvSpPr>
              <p:spPr bwMode="auto">
                <a:xfrm>
                  <a:off x="5486400" y="3505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16" name="Rectangle 4815"/>
                <p:cNvSpPr/>
                <p:nvPr/>
              </p:nvSpPr>
              <p:spPr bwMode="auto">
                <a:xfrm>
                  <a:off x="5486400" y="3581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17" name="Rectangle 4816"/>
                <p:cNvSpPr/>
                <p:nvPr/>
              </p:nvSpPr>
              <p:spPr bwMode="auto">
                <a:xfrm>
                  <a:off x="5486400" y="3657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18" name="Rectangle 4817"/>
                <p:cNvSpPr/>
                <p:nvPr/>
              </p:nvSpPr>
              <p:spPr bwMode="auto">
                <a:xfrm>
                  <a:off x="5486400" y="3733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19" name="Rectangle 4818"/>
                <p:cNvSpPr/>
                <p:nvPr/>
              </p:nvSpPr>
              <p:spPr bwMode="auto">
                <a:xfrm>
                  <a:off x="5486400" y="3810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20" name="Rectangle 4819"/>
                <p:cNvSpPr/>
                <p:nvPr/>
              </p:nvSpPr>
              <p:spPr bwMode="auto">
                <a:xfrm>
                  <a:off x="5486400" y="3886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21" name="Rectangle 4820"/>
                <p:cNvSpPr/>
                <p:nvPr/>
              </p:nvSpPr>
              <p:spPr bwMode="auto">
                <a:xfrm>
                  <a:off x="5486400" y="3962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22" name="Rectangle 4821"/>
                <p:cNvSpPr/>
                <p:nvPr/>
              </p:nvSpPr>
              <p:spPr bwMode="auto">
                <a:xfrm>
                  <a:off x="5486400" y="4038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23" name="Rectangle 4822"/>
                <p:cNvSpPr/>
                <p:nvPr/>
              </p:nvSpPr>
              <p:spPr bwMode="auto">
                <a:xfrm>
                  <a:off x="5486400" y="4114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24" name="Rectangle 4823"/>
                <p:cNvSpPr/>
                <p:nvPr/>
              </p:nvSpPr>
              <p:spPr bwMode="auto">
                <a:xfrm>
                  <a:off x="5486400" y="4191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25" name="Rectangle 4824"/>
                <p:cNvSpPr/>
                <p:nvPr/>
              </p:nvSpPr>
              <p:spPr bwMode="auto">
                <a:xfrm>
                  <a:off x="5486400" y="4267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26" name="Rectangle 4825"/>
                <p:cNvSpPr/>
                <p:nvPr/>
              </p:nvSpPr>
              <p:spPr bwMode="auto">
                <a:xfrm>
                  <a:off x="5486400" y="4343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27" name="Rectangle 4826"/>
                <p:cNvSpPr/>
                <p:nvPr/>
              </p:nvSpPr>
              <p:spPr bwMode="auto">
                <a:xfrm>
                  <a:off x="5486400" y="4419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28" name="Rectangle 4827"/>
                <p:cNvSpPr/>
                <p:nvPr/>
              </p:nvSpPr>
              <p:spPr bwMode="auto">
                <a:xfrm>
                  <a:off x="5486400" y="4495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29" name="Rectangle 4828"/>
                <p:cNvSpPr/>
                <p:nvPr/>
              </p:nvSpPr>
              <p:spPr bwMode="auto">
                <a:xfrm>
                  <a:off x="5486400" y="4572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30" name="Rectangle 4829"/>
                <p:cNvSpPr/>
                <p:nvPr/>
              </p:nvSpPr>
              <p:spPr bwMode="auto">
                <a:xfrm>
                  <a:off x="5486400" y="4648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31" name="Rectangle 4830"/>
                <p:cNvSpPr/>
                <p:nvPr/>
              </p:nvSpPr>
              <p:spPr bwMode="auto">
                <a:xfrm>
                  <a:off x="5486400" y="4724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32" name="Rectangle 4831"/>
                <p:cNvSpPr/>
                <p:nvPr/>
              </p:nvSpPr>
              <p:spPr bwMode="auto">
                <a:xfrm>
                  <a:off x="5486400" y="4800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33" name="Rectangle 4832"/>
                <p:cNvSpPr/>
                <p:nvPr/>
              </p:nvSpPr>
              <p:spPr bwMode="auto">
                <a:xfrm>
                  <a:off x="5486400" y="4876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34" name="Rectangle 4833"/>
                <p:cNvSpPr/>
                <p:nvPr/>
              </p:nvSpPr>
              <p:spPr bwMode="auto">
                <a:xfrm>
                  <a:off x="5486400" y="4953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35" name="Rectangle 4834"/>
                <p:cNvSpPr/>
                <p:nvPr/>
              </p:nvSpPr>
              <p:spPr bwMode="auto">
                <a:xfrm>
                  <a:off x="5562600" y="3352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36" name="Rectangle 4835"/>
                <p:cNvSpPr/>
                <p:nvPr/>
              </p:nvSpPr>
              <p:spPr bwMode="auto">
                <a:xfrm>
                  <a:off x="5562600" y="3429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37" name="Rectangle 4836"/>
                <p:cNvSpPr/>
                <p:nvPr/>
              </p:nvSpPr>
              <p:spPr bwMode="auto">
                <a:xfrm>
                  <a:off x="5562600" y="3505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38" name="Rectangle 4837"/>
                <p:cNvSpPr/>
                <p:nvPr/>
              </p:nvSpPr>
              <p:spPr bwMode="auto">
                <a:xfrm>
                  <a:off x="5562600" y="3581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39" name="Rectangle 4838"/>
                <p:cNvSpPr/>
                <p:nvPr/>
              </p:nvSpPr>
              <p:spPr bwMode="auto">
                <a:xfrm>
                  <a:off x="5562600" y="3657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40" name="Rectangle 4839"/>
                <p:cNvSpPr/>
                <p:nvPr/>
              </p:nvSpPr>
              <p:spPr bwMode="auto">
                <a:xfrm>
                  <a:off x="5562600" y="3733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41" name="Rectangle 4840"/>
                <p:cNvSpPr/>
                <p:nvPr/>
              </p:nvSpPr>
              <p:spPr bwMode="auto">
                <a:xfrm>
                  <a:off x="5562600" y="3810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42" name="Rectangle 4841"/>
                <p:cNvSpPr/>
                <p:nvPr/>
              </p:nvSpPr>
              <p:spPr bwMode="auto">
                <a:xfrm>
                  <a:off x="5562600" y="3886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43" name="Rectangle 4842"/>
                <p:cNvSpPr/>
                <p:nvPr/>
              </p:nvSpPr>
              <p:spPr bwMode="auto">
                <a:xfrm>
                  <a:off x="5562600" y="3962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44" name="Rectangle 4843"/>
                <p:cNvSpPr/>
                <p:nvPr/>
              </p:nvSpPr>
              <p:spPr bwMode="auto">
                <a:xfrm>
                  <a:off x="5562600" y="4038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45" name="Rectangle 4844"/>
                <p:cNvSpPr/>
                <p:nvPr/>
              </p:nvSpPr>
              <p:spPr bwMode="auto">
                <a:xfrm>
                  <a:off x="5562600" y="4114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46" name="Rectangle 4845"/>
                <p:cNvSpPr/>
                <p:nvPr/>
              </p:nvSpPr>
              <p:spPr bwMode="auto">
                <a:xfrm>
                  <a:off x="5562600" y="4191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47" name="Rectangle 4846"/>
                <p:cNvSpPr/>
                <p:nvPr/>
              </p:nvSpPr>
              <p:spPr bwMode="auto">
                <a:xfrm>
                  <a:off x="5562600" y="4267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48" name="Rectangle 4847"/>
                <p:cNvSpPr/>
                <p:nvPr/>
              </p:nvSpPr>
              <p:spPr bwMode="auto">
                <a:xfrm>
                  <a:off x="5562600" y="4343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49" name="Rectangle 4848"/>
                <p:cNvSpPr/>
                <p:nvPr/>
              </p:nvSpPr>
              <p:spPr bwMode="auto">
                <a:xfrm>
                  <a:off x="5562600" y="4419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50" name="Rectangle 4849"/>
                <p:cNvSpPr/>
                <p:nvPr/>
              </p:nvSpPr>
              <p:spPr bwMode="auto">
                <a:xfrm>
                  <a:off x="5562600" y="4495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51" name="Rectangle 4850"/>
                <p:cNvSpPr/>
                <p:nvPr/>
              </p:nvSpPr>
              <p:spPr bwMode="auto">
                <a:xfrm>
                  <a:off x="5562600" y="4572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52" name="Rectangle 4851"/>
                <p:cNvSpPr/>
                <p:nvPr/>
              </p:nvSpPr>
              <p:spPr bwMode="auto">
                <a:xfrm>
                  <a:off x="5562600" y="4648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53" name="Rectangle 4852"/>
                <p:cNvSpPr/>
                <p:nvPr/>
              </p:nvSpPr>
              <p:spPr bwMode="auto">
                <a:xfrm>
                  <a:off x="5562600" y="4724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54" name="Rectangle 4853"/>
                <p:cNvSpPr/>
                <p:nvPr/>
              </p:nvSpPr>
              <p:spPr bwMode="auto">
                <a:xfrm>
                  <a:off x="5562600" y="4800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55" name="Rectangle 4854"/>
                <p:cNvSpPr/>
                <p:nvPr/>
              </p:nvSpPr>
              <p:spPr bwMode="auto">
                <a:xfrm>
                  <a:off x="5562600" y="4876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56" name="Rectangle 4855"/>
                <p:cNvSpPr/>
                <p:nvPr/>
              </p:nvSpPr>
              <p:spPr bwMode="auto">
                <a:xfrm>
                  <a:off x="5562600" y="4953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57" name="Rectangle 4856"/>
                <p:cNvSpPr/>
                <p:nvPr/>
              </p:nvSpPr>
              <p:spPr bwMode="auto">
                <a:xfrm>
                  <a:off x="5638800" y="3352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58" name="Rectangle 4857"/>
                <p:cNvSpPr/>
                <p:nvPr/>
              </p:nvSpPr>
              <p:spPr bwMode="auto">
                <a:xfrm>
                  <a:off x="5638800" y="3429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59" name="Rectangle 4858"/>
                <p:cNvSpPr/>
                <p:nvPr/>
              </p:nvSpPr>
              <p:spPr bwMode="auto">
                <a:xfrm>
                  <a:off x="5638800" y="3505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60" name="Rectangle 4859"/>
                <p:cNvSpPr/>
                <p:nvPr/>
              </p:nvSpPr>
              <p:spPr bwMode="auto">
                <a:xfrm>
                  <a:off x="5638800" y="3581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61" name="Rectangle 4860"/>
                <p:cNvSpPr/>
                <p:nvPr/>
              </p:nvSpPr>
              <p:spPr bwMode="auto">
                <a:xfrm>
                  <a:off x="5638800" y="3657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62" name="Rectangle 4861"/>
                <p:cNvSpPr/>
                <p:nvPr/>
              </p:nvSpPr>
              <p:spPr bwMode="auto">
                <a:xfrm>
                  <a:off x="5638800" y="3733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63" name="Rectangle 4862"/>
                <p:cNvSpPr/>
                <p:nvPr/>
              </p:nvSpPr>
              <p:spPr bwMode="auto">
                <a:xfrm>
                  <a:off x="5638800" y="3810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64" name="Rectangle 4863"/>
                <p:cNvSpPr/>
                <p:nvPr/>
              </p:nvSpPr>
              <p:spPr bwMode="auto">
                <a:xfrm>
                  <a:off x="5638800" y="3886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65" name="Rectangle 4864"/>
                <p:cNvSpPr/>
                <p:nvPr/>
              </p:nvSpPr>
              <p:spPr bwMode="auto">
                <a:xfrm>
                  <a:off x="5638800" y="3962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66" name="Rectangle 4865"/>
                <p:cNvSpPr/>
                <p:nvPr/>
              </p:nvSpPr>
              <p:spPr bwMode="auto">
                <a:xfrm>
                  <a:off x="5638800" y="4038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67" name="Rectangle 4866"/>
                <p:cNvSpPr/>
                <p:nvPr/>
              </p:nvSpPr>
              <p:spPr bwMode="auto">
                <a:xfrm>
                  <a:off x="5638800" y="4114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68" name="Rectangle 4867"/>
                <p:cNvSpPr/>
                <p:nvPr/>
              </p:nvSpPr>
              <p:spPr bwMode="auto">
                <a:xfrm>
                  <a:off x="5638800" y="4191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69" name="Rectangle 4868"/>
                <p:cNvSpPr/>
                <p:nvPr/>
              </p:nvSpPr>
              <p:spPr bwMode="auto">
                <a:xfrm>
                  <a:off x="5638800" y="4267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70" name="Rectangle 4869"/>
                <p:cNvSpPr/>
                <p:nvPr/>
              </p:nvSpPr>
              <p:spPr bwMode="auto">
                <a:xfrm>
                  <a:off x="5638800" y="4343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71" name="Rectangle 4870"/>
                <p:cNvSpPr/>
                <p:nvPr/>
              </p:nvSpPr>
              <p:spPr bwMode="auto">
                <a:xfrm>
                  <a:off x="5638800" y="4419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72" name="Rectangle 4871"/>
                <p:cNvSpPr/>
                <p:nvPr/>
              </p:nvSpPr>
              <p:spPr bwMode="auto">
                <a:xfrm>
                  <a:off x="5638800" y="4495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73" name="Rectangle 4872"/>
                <p:cNvSpPr/>
                <p:nvPr/>
              </p:nvSpPr>
              <p:spPr bwMode="auto">
                <a:xfrm>
                  <a:off x="5638800" y="4572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74" name="Rectangle 4873"/>
                <p:cNvSpPr/>
                <p:nvPr/>
              </p:nvSpPr>
              <p:spPr bwMode="auto">
                <a:xfrm>
                  <a:off x="5638800" y="4648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75" name="Rectangle 4874"/>
                <p:cNvSpPr/>
                <p:nvPr/>
              </p:nvSpPr>
              <p:spPr bwMode="auto">
                <a:xfrm>
                  <a:off x="5638800" y="4724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76" name="Rectangle 4875"/>
                <p:cNvSpPr/>
                <p:nvPr/>
              </p:nvSpPr>
              <p:spPr bwMode="auto">
                <a:xfrm>
                  <a:off x="5638800" y="4800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77" name="Rectangle 4876"/>
                <p:cNvSpPr/>
                <p:nvPr/>
              </p:nvSpPr>
              <p:spPr bwMode="auto">
                <a:xfrm>
                  <a:off x="5638800" y="4876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78" name="Rectangle 4877"/>
                <p:cNvSpPr/>
                <p:nvPr/>
              </p:nvSpPr>
              <p:spPr bwMode="auto">
                <a:xfrm>
                  <a:off x="5638800" y="4953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4119" name="Group 1211"/>
              <p:cNvGrpSpPr/>
              <p:nvPr/>
            </p:nvGrpSpPr>
            <p:grpSpPr>
              <a:xfrm>
                <a:off x="4191000" y="2057400"/>
                <a:ext cx="762000" cy="838200"/>
                <a:chOff x="7162800" y="4191000"/>
                <a:chExt cx="762000" cy="838200"/>
              </a:xfrm>
            </p:grpSpPr>
            <p:sp>
              <p:nvSpPr>
                <p:cNvPr id="4219" name="Rectangle 4218"/>
                <p:cNvSpPr/>
                <p:nvPr/>
              </p:nvSpPr>
              <p:spPr bwMode="auto">
                <a:xfrm>
                  <a:off x="7162800" y="4191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20" name="Rectangle 4219"/>
                <p:cNvSpPr/>
                <p:nvPr/>
              </p:nvSpPr>
              <p:spPr bwMode="auto">
                <a:xfrm>
                  <a:off x="7162800" y="4267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21" name="Rectangle 4220"/>
                <p:cNvSpPr/>
                <p:nvPr/>
              </p:nvSpPr>
              <p:spPr bwMode="auto">
                <a:xfrm>
                  <a:off x="7162800" y="43434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22" name="Rectangle 4221"/>
                <p:cNvSpPr/>
                <p:nvPr/>
              </p:nvSpPr>
              <p:spPr bwMode="auto">
                <a:xfrm>
                  <a:off x="7162800" y="44196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23" name="Rectangle 4222"/>
                <p:cNvSpPr/>
                <p:nvPr/>
              </p:nvSpPr>
              <p:spPr bwMode="auto">
                <a:xfrm>
                  <a:off x="7162800" y="44958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24" name="Rectangle 4223"/>
                <p:cNvSpPr/>
                <p:nvPr/>
              </p:nvSpPr>
              <p:spPr bwMode="auto">
                <a:xfrm>
                  <a:off x="7162800" y="45720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25" name="Rectangle 4224"/>
                <p:cNvSpPr/>
                <p:nvPr/>
              </p:nvSpPr>
              <p:spPr bwMode="auto">
                <a:xfrm>
                  <a:off x="7162800" y="46482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26" name="Rectangle 4225"/>
                <p:cNvSpPr/>
                <p:nvPr/>
              </p:nvSpPr>
              <p:spPr bwMode="auto">
                <a:xfrm>
                  <a:off x="7162800" y="47244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27" name="Rectangle 4226"/>
                <p:cNvSpPr/>
                <p:nvPr/>
              </p:nvSpPr>
              <p:spPr bwMode="auto">
                <a:xfrm>
                  <a:off x="7162800" y="4800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28" name="Rectangle 4227"/>
                <p:cNvSpPr/>
                <p:nvPr/>
              </p:nvSpPr>
              <p:spPr bwMode="auto">
                <a:xfrm>
                  <a:off x="7162800" y="4876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29" name="Rectangle 4228"/>
                <p:cNvSpPr/>
                <p:nvPr/>
              </p:nvSpPr>
              <p:spPr bwMode="auto">
                <a:xfrm>
                  <a:off x="7162800" y="4953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30" name="Rectangle 4229"/>
                <p:cNvSpPr/>
                <p:nvPr/>
              </p:nvSpPr>
              <p:spPr bwMode="auto">
                <a:xfrm>
                  <a:off x="7239000" y="4191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31" name="Rectangle 4230"/>
                <p:cNvSpPr/>
                <p:nvPr/>
              </p:nvSpPr>
              <p:spPr bwMode="auto">
                <a:xfrm>
                  <a:off x="7239000" y="42672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32" name="Rectangle 4231"/>
                <p:cNvSpPr/>
                <p:nvPr/>
              </p:nvSpPr>
              <p:spPr bwMode="auto">
                <a:xfrm>
                  <a:off x="7239000" y="43434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33" name="Rectangle 4232"/>
                <p:cNvSpPr/>
                <p:nvPr/>
              </p:nvSpPr>
              <p:spPr bwMode="auto">
                <a:xfrm>
                  <a:off x="7239000" y="44196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34" name="Rectangle 4233"/>
                <p:cNvSpPr/>
                <p:nvPr/>
              </p:nvSpPr>
              <p:spPr bwMode="auto">
                <a:xfrm>
                  <a:off x="7239000" y="44958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35" name="Rectangle 4234"/>
                <p:cNvSpPr/>
                <p:nvPr/>
              </p:nvSpPr>
              <p:spPr bwMode="auto">
                <a:xfrm>
                  <a:off x="7239000" y="4572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36" name="Rectangle 4235"/>
                <p:cNvSpPr/>
                <p:nvPr/>
              </p:nvSpPr>
              <p:spPr bwMode="auto">
                <a:xfrm>
                  <a:off x="7239000" y="46482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37" name="Rectangle 4236"/>
                <p:cNvSpPr/>
                <p:nvPr/>
              </p:nvSpPr>
              <p:spPr bwMode="auto">
                <a:xfrm>
                  <a:off x="7239000" y="47244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38" name="Rectangle 4237"/>
                <p:cNvSpPr/>
                <p:nvPr/>
              </p:nvSpPr>
              <p:spPr bwMode="auto">
                <a:xfrm>
                  <a:off x="7239000" y="4800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39" name="Rectangle 4238"/>
                <p:cNvSpPr/>
                <p:nvPr/>
              </p:nvSpPr>
              <p:spPr bwMode="auto">
                <a:xfrm>
                  <a:off x="7239000" y="4876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40" name="Rectangle 4239"/>
                <p:cNvSpPr/>
                <p:nvPr/>
              </p:nvSpPr>
              <p:spPr bwMode="auto">
                <a:xfrm>
                  <a:off x="7239000" y="4953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41" name="Rectangle 4240"/>
                <p:cNvSpPr/>
                <p:nvPr/>
              </p:nvSpPr>
              <p:spPr bwMode="auto">
                <a:xfrm>
                  <a:off x="7315200" y="4191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42" name="Rectangle 4241"/>
                <p:cNvSpPr/>
                <p:nvPr/>
              </p:nvSpPr>
              <p:spPr bwMode="auto">
                <a:xfrm>
                  <a:off x="7315200" y="42672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43" name="Rectangle 4242"/>
                <p:cNvSpPr/>
                <p:nvPr/>
              </p:nvSpPr>
              <p:spPr bwMode="auto">
                <a:xfrm>
                  <a:off x="7315200" y="4343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44" name="Rectangle 4243"/>
                <p:cNvSpPr/>
                <p:nvPr/>
              </p:nvSpPr>
              <p:spPr bwMode="auto">
                <a:xfrm>
                  <a:off x="7315200" y="44196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45" name="Rectangle 4244"/>
                <p:cNvSpPr/>
                <p:nvPr/>
              </p:nvSpPr>
              <p:spPr bwMode="auto">
                <a:xfrm>
                  <a:off x="7315200" y="44958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46" name="Rectangle 4245"/>
                <p:cNvSpPr/>
                <p:nvPr/>
              </p:nvSpPr>
              <p:spPr bwMode="auto">
                <a:xfrm>
                  <a:off x="7315200" y="45720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47" name="Rectangle 4246"/>
                <p:cNvSpPr/>
                <p:nvPr/>
              </p:nvSpPr>
              <p:spPr bwMode="auto">
                <a:xfrm>
                  <a:off x="7315200" y="4648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48" name="Rectangle 4247"/>
                <p:cNvSpPr/>
                <p:nvPr/>
              </p:nvSpPr>
              <p:spPr bwMode="auto">
                <a:xfrm>
                  <a:off x="7315200" y="47244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49" name="Rectangle 4248"/>
                <p:cNvSpPr/>
                <p:nvPr/>
              </p:nvSpPr>
              <p:spPr bwMode="auto">
                <a:xfrm>
                  <a:off x="7315200" y="48006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50" name="Rectangle 4249"/>
                <p:cNvSpPr/>
                <p:nvPr/>
              </p:nvSpPr>
              <p:spPr bwMode="auto">
                <a:xfrm>
                  <a:off x="7315200" y="48768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51" name="Rectangle 4250"/>
                <p:cNvSpPr/>
                <p:nvPr/>
              </p:nvSpPr>
              <p:spPr bwMode="auto">
                <a:xfrm>
                  <a:off x="7315200" y="4953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52" name="Rectangle 4251"/>
                <p:cNvSpPr/>
                <p:nvPr/>
              </p:nvSpPr>
              <p:spPr bwMode="auto">
                <a:xfrm>
                  <a:off x="7391400" y="41910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253" name="Rectangle 4252"/>
                <p:cNvSpPr/>
                <p:nvPr/>
              </p:nvSpPr>
              <p:spPr bwMode="auto">
                <a:xfrm>
                  <a:off x="7391400" y="42672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54" name="Rectangle 4253"/>
                <p:cNvSpPr/>
                <p:nvPr/>
              </p:nvSpPr>
              <p:spPr bwMode="auto">
                <a:xfrm>
                  <a:off x="7391400" y="43434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55" name="Rectangle 4254"/>
                <p:cNvSpPr/>
                <p:nvPr/>
              </p:nvSpPr>
              <p:spPr bwMode="auto">
                <a:xfrm>
                  <a:off x="7391400" y="44196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56" name="Rectangle 4255"/>
                <p:cNvSpPr/>
                <p:nvPr/>
              </p:nvSpPr>
              <p:spPr bwMode="auto">
                <a:xfrm>
                  <a:off x="7391400" y="4495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57" name="Rectangle 4256"/>
                <p:cNvSpPr/>
                <p:nvPr/>
              </p:nvSpPr>
              <p:spPr bwMode="auto">
                <a:xfrm>
                  <a:off x="7391400" y="45720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58" name="Rectangle 4257"/>
                <p:cNvSpPr/>
                <p:nvPr/>
              </p:nvSpPr>
              <p:spPr bwMode="auto">
                <a:xfrm>
                  <a:off x="7391400" y="46482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59" name="Rectangle 4258"/>
                <p:cNvSpPr/>
                <p:nvPr/>
              </p:nvSpPr>
              <p:spPr bwMode="auto">
                <a:xfrm>
                  <a:off x="7391400" y="47244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60" name="Rectangle 4259"/>
                <p:cNvSpPr/>
                <p:nvPr/>
              </p:nvSpPr>
              <p:spPr bwMode="auto">
                <a:xfrm>
                  <a:off x="7391400" y="48006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61" name="Rectangle 4260"/>
                <p:cNvSpPr/>
                <p:nvPr/>
              </p:nvSpPr>
              <p:spPr bwMode="auto">
                <a:xfrm>
                  <a:off x="7391400" y="48768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62" name="Rectangle 4261"/>
                <p:cNvSpPr/>
                <p:nvPr/>
              </p:nvSpPr>
              <p:spPr bwMode="auto">
                <a:xfrm>
                  <a:off x="7391400" y="4953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63" name="Rectangle 4262"/>
                <p:cNvSpPr/>
                <p:nvPr/>
              </p:nvSpPr>
              <p:spPr bwMode="auto">
                <a:xfrm>
                  <a:off x="7467600" y="41910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264" name="Rectangle 4263"/>
                <p:cNvSpPr/>
                <p:nvPr/>
              </p:nvSpPr>
              <p:spPr bwMode="auto">
                <a:xfrm>
                  <a:off x="7467600" y="4267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65" name="Rectangle 4264"/>
                <p:cNvSpPr/>
                <p:nvPr/>
              </p:nvSpPr>
              <p:spPr bwMode="auto">
                <a:xfrm>
                  <a:off x="7467600" y="43434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66" name="Rectangle 4265"/>
                <p:cNvSpPr/>
                <p:nvPr/>
              </p:nvSpPr>
              <p:spPr bwMode="auto">
                <a:xfrm>
                  <a:off x="7467600" y="44196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67" name="Rectangle 4266"/>
                <p:cNvSpPr/>
                <p:nvPr/>
              </p:nvSpPr>
              <p:spPr bwMode="auto">
                <a:xfrm>
                  <a:off x="7467600" y="44958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68" name="Rectangle 4267"/>
                <p:cNvSpPr/>
                <p:nvPr/>
              </p:nvSpPr>
              <p:spPr bwMode="auto">
                <a:xfrm>
                  <a:off x="7467600" y="45720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69" name="Rectangle 4268"/>
                <p:cNvSpPr/>
                <p:nvPr/>
              </p:nvSpPr>
              <p:spPr bwMode="auto">
                <a:xfrm>
                  <a:off x="7467600" y="46482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70" name="Rectangle 4269"/>
                <p:cNvSpPr/>
                <p:nvPr/>
              </p:nvSpPr>
              <p:spPr bwMode="auto">
                <a:xfrm>
                  <a:off x="7467600" y="47244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71" name="Rectangle 4270"/>
                <p:cNvSpPr/>
                <p:nvPr/>
              </p:nvSpPr>
              <p:spPr bwMode="auto">
                <a:xfrm>
                  <a:off x="7467600" y="48006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72" name="Rectangle 4271"/>
                <p:cNvSpPr/>
                <p:nvPr/>
              </p:nvSpPr>
              <p:spPr bwMode="auto">
                <a:xfrm>
                  <a:off x="7467600" y="4876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73" name="Rectangle 4272"/>
                <p:cNvSpPr/>
                <p:nvPr/>
              </p:nvSpPr>
              <p:spPr bwMode="auto">
                <a:xfrm>
                  <a:off x="7467600" y="4953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74" name="Rectangle 4273"/>
                <p:cNvSpPr/>
                <p:nvPr/>
              </p:nvSpPr>
              <p:spPr bwMode="auto">
                <a:xfrm>
                  <a:off x="7543800" y="41910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275" name="Rectangle 4274"/>
                <p:cNvSpPr/>
                <p:nvPr/>
              </p:nvSpPr>
              <p:spPr bwMode="auto">
                <a:xfrm>
                  <a:off x="7543800" y="4267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76" name="Rectangle 4275"/>
                <p:cNvSpPr/>
                <p:nvPr/>
              </p:nvSpPr>
              <p:spPr bwMode="auto">
                <a:xfrm>
                  <a:off x="7543800" y="43434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77" name="Rectangle 4276"/>
                <p:cNvSpPr/>
                <p:nvPr/>
              </p:nvSpPr>
              <p:spPr bwMode="auto">
                <a:xfrm>
                  <a:off x="7543800" y="44196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78" name="Rectangle 4277"/>
                <p:cNvSpPr/>
                <p:nvPr/>
              </p:nvSpPr>
              <p:spPr bwMode="auto">
                <a:xfrm>
                  <a:off x="7543800" y="4495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79" name="Rectangle 4278"/>
                <p:cNvSpPr/>
                <p:nvPr/>
              </p:nvSpPr>
              <p:spPr bwMode="auto">
                <a:xfrm>
                  <a:off x="7543800" y="45720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80" name="Rectangle 4279"/>
                <p:cNvSpPr/>
                <p:nvPr/>
              </p:nvSpPr>
              <p:spPr bwMode="auto">
                <a:xfrm>
                  <a:off x="7543800" y="46482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81" name="Rectangle 4280"/>
                <p:cNvSpPr/>
                <p:nvPr/>
              </p:nvSpPr>
              <p:spPr bwMode="auto">
                <a:xfrm>
                  <a:off x="7543800" y="47244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82" name="Rectangle 4281"/>
                <p:cNvSpPr/>
                <p:nvPr/>
              </p:nvSpPr>
              <p:spPr bwMode="auto">
                <a:xfrm>
                  <a:off x="7543800" y="48006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83" name="Rectangle 4282"/>
                <p:cNvSpPr/>
                <p:nvPr/>
              </p:nvSpPr>
              <p:spPr bwMode="auto">
                <a:xfrm>
                  <a:off x="7543800" y="4876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84" name="Rectangle 4283"/>
                <p:cNvSpPr/>
                <p:nvPr/>
              </p:nvSpPr>
              <p:spPr bwMode="auto">
                <a:xfrm>
                  <a:off x="7543800" y="4953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85" name="Rectangle 4284"/>
                <p:cNvSpPr/>
                <p:nvPr/>
              </p:nvSpPr>
              <p:spPr bwMode="auto">
                <a:xfrm>
                  <a:off x="7620000" y="41910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286" name="Rectangle 4285"/>
                <p:cNvSpPr/>
                <p:nvPr/>
              </p:nvSpPr>
              <p:spPr bwMode="auto">
                <a:xfrm>
                  <a:off x="7620000" y="4267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87" name="Rectangle 4286"/>
                <p:cNvSpPr/>
                <p:nvPr/>
              </p:nvSpPr>
              <p:spPr bwMode="auto">
                <a:xfrm>
                  <a:off x="7620000" y="4343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88" name="Rectangle 4287"/>
                <p:cNvSpPr/>
                <p:nvPr/>
              </p:nvSpPr>
              <p:spPr bwMode="auto">
                <a:xfrm>
                  <a:off x="7620000" y="44196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89" name="Rectangle 4288"/>
                <p:cNvSpPr/>
                <p:nvPr/>
              </p:nvSpPr>
              <p:spPr bwMode="auto">
                <a:xfrm>
                  <a:off x="7620000" y="44958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90" name="Rectangle 4289"/>
                <p:cNvSpPr/>
                <p:nvPr/>
              </p:nvSpPr>
              <p:spPr bwMode="auto">
                <a:xfrm>
                  <a:off x="7620000" y="45720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91" name="Rectangle 4290"/>
                <p:cNvSpPr/>
                <p:nvPr/>
              </p:nvSpPr>
              <p:spPr bwMode="auto">
                <a:xfrm>
                  <a:off x="7620000" y="46482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92" name="Rectangle 4291"/>
                <p:cNvSpPr/>
                <p:nvPr/>
              </p:nvSpPr>
              <p:spPr bwMode="auto">
                <a:xfrm>
                  <a:off x="7620000" y="47244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93" name="Rectangle 4292"/>
                <p:cNvSpPr/>
                <p:nvPr/>
              </p:nvSpPr>
              <p:spPr bwMode="auto">
                <a:xfrm>
                  <a:off x="7620000" y="4800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94" name="Rectangle 4293"/>
                <p:cNvSpPr/>
                <p:nvPr/>
              </p:nvSpPr>
              <p:spPr bwMode="auto">
                <a:xfrm>
                  <a:off x="7620000" y="48768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95" name="Rectangle 4294"/>
                <p:cNvSpPr/>
                <p:nvPr/>
              </p:nvSpPr>
              <p:spPr bwMode="auto">
                <a:xfrm>
                  <a:off x="7620000" y="4953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96" name="Rectangle 4295"/>
                <p:cNvSpPr/>
                <p:nvPr/>
              </p:nvSpPr>
              <p:spPr bwMode="auto">
                <a:xfrm>
                  <a:off x="7696200" y="4191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97" name="Rectangle 4296"/>
                <p:cNvSpPr/>
                <p:nvPr/>
              </p:nvSpPr>
              <p:spPr bwMode="auto">
                <a:xfrm>
                  <a:off x="7696200" y="4267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98" name="Rectangle 4297"/>
                <p:cNvSpPr/>
                <p:nvPr/>
              </p:nvSpPr>
              <p:spPr bwMode="auto">
                <a:xfrm>
                  <a:off x="7696200" y="43434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99" name="Rectangle 4298"/>
                <p:cNvSpPr/>
                <p:nvPr/>
              </p:nvSpPr>
              <p:spPr bwMode="auto">
                <a:xfrm>
                  <a:off x="7696200" y="44196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00" name="Rectangle 4299"/>
                <p:cNvSpPr/>
                <p:nvPr/>
              </p:nvSpPr>
              <p:spPr bwMode="auto">
                <a:xfrm>
                  <a:off x="7696200" y="44958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01" name="Rectangle 4300"/>
                <p:cNvSpPr/>
                <p:nvPr/>
              </p:nvSpPr>
              <p:spPr bwMode="auto">
                <a:xfrm>
                  <a:off x="7696200" y="45720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02" name="Rectangle 4301"/>
                <p:cNvSpPr/>
                <p:nvPr/>
              </p:nvSpPr>
              <p:spPr bwMode="auto">
                <a:xfrm>
                  <a:off x="7696200" y="46482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03" name="Rectangle 4302"/>
                <p:cNvSpPr/>
                <p:nvPr/>
              </p:nvSpPr>
              <p:spPr bwMode="auto">
                <a:xfrm>
                  <a:off x="7696200" y="47244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04" name="Rectangle 4303"/>
                <p:cNvSpPr/>
                <p:nvPr/>
              </p:nvSpPr>
              <p:spPr bwMode="auto">
                <a:xfrm>
                  <a:off x="7696200" y="48006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05" name="Rectangle 4304"/>
                <p:cNvSpPr/>
                <p:nvPr/>
              </p:nvSpPr>
              <p:spPr bwMode="auto">
                <a:xfrm>
                  <a:off x="7696200" y="48768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06" name="Rectangle 4305"/>
                <p:cNvSpPr/>
                <p:nvPr/>
              </p:nvSpPr>
              <p:spPr bwMode="auto">
                <a:xfrm>
                  <a:off x="7696200" y="4953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07" name="Rectangle 4306"/>
                <p:cNvSpPr/>
                <p:nvPr/>
              </p:nvSpPr>
              <p:spPr bwMode="auto">
                <a:xfrm>
                  <a:off x="7772400" y="4191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08" name="Rectangle 4307"/>
                <p:cNvSpPr/>
                <p:nvPr/>
              </p:nvSpPr>
              <p:spPr bwMode="auto">
                <a:xfrm>
                  <a:off x="7772400" y="4267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09" name="Rectangle 4308"/>
                <p:cNvSpPr/>
                <p:nvPr/>
              </p:nvSpPr>
              <p:spPr bwMode="auto">
                <a:xfrm>
                  <a:off x="7772400" y="4343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10" name="Rectangle 4309"/>
                <p:cNvSpPr/>
                <p:nvPr/>
              </p:nvSpPr>
              <p:spPr bwMode="auto">
                <a:xfrm>
                  <a:off x="7772400" y="44196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11" name="Rectangle 4310"/>
                <p:cNvSpPr/>
                <p:nvPr/>
              </p:nvSpPr>
              <p:spPr bwMode="auto">
                <a:xfrm>
                  <a:off x="7772400" y="44958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12" name="Rectangle 4311"/>
                <p:cNvSpPr/>
                <p:nvPr/>
              </p:nvSpPr>
              <p:spPr bwMode="auto">
                <a:xfrm>
                  <a:off x="7772400" y="45720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13" name="Rectangle 4312"/>
                <p:cNvSpPr/>
                <p:nvPr/>
              </p:nvSpPr>
              <p:spPr bwMode="auto">
                <a:xfrm>
                  <a:off x="7772400" y="4648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14" name="Rectangle 4313"/>
                <p:cNvSpPr/>
                <p:nvPr/>
              </p:nvSpPr>
              <p:spPr bwMode="auto">
                <a:xfrm>
                  <a:off x="7772400" y="47244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15" name="Rectangle 4314"/>
                <p:cNvSpPr/>
                <p:nvPr/>
              </p:nvSpPr>
              <p:spPr bwMode="auto">
                <a:xfrm>
                  <a:off x="7772400" y="48006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16" name="Rectangle 4315"/>
                <p:cNvSpPr/>
                <p:nvPr/>
              </p:nvSpPr>
              <p:spPr bwMode="auto">
                <a:xfrm>
                  <a:off x="7772400" y="4876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17" name="Rectangle 4316"/>
                <p:cNvSpPr/>
                <p:nvPr/>
              </p:nvSpPr>
              <p:spPr bwMode="auto">
                <a:xfrm>
                  <a:off x="7772400" y="4953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18" name="Rectangle 4317"/>
                <p:cNvSpPr/>
                <p:nvPr/>
              </p:nvSpPr>
              <p:spPr bwMode="auto">
                <a:xfrm>
                  <a:off x="7848600" y="4191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19" name="Rectangle 4318"/>
                <p:cNvSpPr/>
                <p:nvPr/>
              </p:nvSpPr>
              <p:spPr bwMode="auto">
                <a:xfrm>
                  <a:off x="7848600" y="4267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20" name="Rectangle 4319"/>
                <p:cNvSpPr/>
                <p:nvPr/>
              </p:nvSpPr>
              <p:spPr bwMode="auto">
                <a:xfrm>
                  <a:off x="7848600" y="4343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21" name="Rectangle 4320"/>
                <p:cNvSpPr/>
                <p:nvPr/>
              </p:nvSpPr>
              <p:spPr bwMode="auto">
                <a:xfrm>
                  <a:off x="7848600" y="4419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22" name="Rectangle 4321"/>
                <p:cNvSpPr/>
                <p:nvPr/>
              </p:nvSpPr>
              <p:spPr bwMode="auto">
                <a:xfrm>
                  <a:off x="7848600" y="4495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23" name="Rectangle 4322"/>
                <p:cNvSpPr/>
                <p:nvPr/>
              </p:nvSpPr>
              <p:spPr bwMode="auto">
                <a:xfrm>
                  <a:off x="7848600" y="45720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24" name="Rectangle 4323"/>
                <p:cNvSpPr/>
                <p:nvPr/>
              </p:nvSpPr>
              <p:spPr bwMode="auto">
                <a:xfrm>
                  <a:off x="7848600" y="46482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25" name="Rectangle 4324"/>
                <p:cNvSpPr/>
                <p:nvPr/>
              </p:nvSpPr>
              <p:spPr bwMode="auto">
                <a:xfrm>
                  <a:off x="7848600" y="4724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26" name="Rectangle 4325"/>
                <p:cNvSpPr/>
                <p:nvPr/>
              </p:nvSpPr>
              <p:spPr bwMode="auto">
                <a:xfrm>
                  <a:off x="7848600" y="4800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27" name="Rectangle 4326"/>
                <p:cNvSpPr/>
                <p:nvPr/>
              </p:nvSpPr>
              <p:spPr bwMode="auto">
                <a:xfrm>
                  <a:off x="7848600" y="4876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28" name="Rectangle 4327"/>
                <p:cNvSpPr/>
                <p:nvPr/>
              </p:nvSpPr>
              <p:spPr bwMode="auto">
                <a:xfrm>
                  <a:off x="7848600" y="4953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4120" name="Group 4472"/>
              <p:cNvGrpSpPr/>
              <p:nvPr/>
            </p:nvGrpSpPr>
            <p:grpSpPr>
              <a:xfrm>
                <a:off x="3200400" y="2362200"/>
                <a:ext cx="762000" cy="533400"/>
                <a:chOff x="3048000" y="3200400"/>
                <a:chExt cx="762000" cy="533400"/>
              </a:xfrm>
            </p:grpSpPr>
            <p:sp>
              <p:nvSpPr>
                <p:cNvPr id="4121" name="Rectangle 4120"/>
                <p:cNvSpPr/>
                <p:nvPr/>
              </p:nvSpPr>
              <p:spPr bwMode="auto">
                <a:xfrm>
                  <a:off x="3048000" y="3200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22" name="Rectangle 4121"/>
                <p:cNvSpPr/>
                <p:nvPr/>
              </p:nvSpPr>
              <p:spPr bwMode="auto">
                <a:xfrm>
                  <a:off x="3048000" y="3276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23" name="Rectangle 4122"/>
                <p:cNvSpPr/>
                <p:nvPr/>
              </p:nvSpPr>
              <p:spPr bwMode="auto">
                <a:xfrm>
                  <a:off x="3048000" y="3352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24" name="Rectangle 4123"/>
                <p:cNvSpPr/>
                <p:nvPr/>
              </p:nvSpPr>
              <p:spPr bwMode="auto">
                <a:xfrm>
                  <a:off x="3048000" y="3429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25" name="Rectangle 4124"/>
                <p:cNvSpPr/>
                <p:nvPr/>
              </p:nvSpPr>
              <p:spPr bwMode="auto">
                <a:xfrm>
                  <a:off x="3048000" y="3581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26" name="Rectangle 4125"/>
                <p:cNvSpPr/>
                <p:nvPr/>
              </p:nvSpPr>
              <p:spPr bwMode="auto">
                <a:xfrm>
                  <a:off x="3048000" y="3657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27" name="Rectangle 4126"/>
                <p:cNvSpPr/>
                <p:nvPr/>
              </p:nvSpPr>
              <p:spPr bwMode="auto">
                <a:xfrm>
                  <a:off x="3124200" y="3200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28" name="Rectangle 4127"/>
                <p:cNvSpPr/>
                <p:nvPr/>
              </p:nvSpPr>
              <p:spPr bwMode="auto">
                <a:xfrm>
                  <a:off x="3124200" y="3352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129" name="Rectangle 4128"/>
                <p:cNvSpPr/>
                <p:nvPr/>
              </p:nvSpPr>
              <p:spPr bwMode="auto">
                <a:xfrm>
                  <a:off x="3124200" y="3429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30" name="Rectangle 4129"/>
                <p:cNvSpPr/>
                <p:nvPr/>
              </p:nvSpPr>
              <p:spPr bwMode="auto">
                <a:xfrm>
                  <a:off x="3124200" y="3657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31" name="Rectangle 4130"/>
                <p:cNvSpPr/>
                <p:nvPr/>
              </p:nvSpPr>
              <p:spPr bwMode="auto">
                <a:xfrm>
                  <a:off x="3200400" y="3200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32" name="Rectangle 4131"/>
                <p:cNvSpPr/>
                <p:nvPr/>
              </p:nvSpPr>
              <p:spPr bwMode="auto">
                <a:xfrm>
                  <a:off x="3200400" y="3276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133" name="Rectangle 4132"/>
                <p:cNvSpPr/>
                <p:nvPr/>
              </p:nvSpPr>
              <p:spPr bwMode="auto">
                <a:xfrm>
                  <a:off x="3200400" y="3352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en-US" dirty="0"/>
                </a:p>
              </p:txBody>
            </p:sp>
            <p:sp>
              <p:nvSpPr>
                <p:cNvPr id="4134" name="Rectangle 4133"/>
                <p:cNvSpPr/>
                <p:nvPr/>
              </p:nvSpPr>
              <p:spPr bwMode="auto">
                <a:xfrm>
                  <a:off x="3200400" y="3429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en-US" dirty="0"/>
                </a:p>
              </p:txBody>
            </p:sp>
            <p:sp>
              <p:nvSpPr>
                <p:cNvPr id="4135" name="Rectangle 4134"/>
                <p:cNvSpPr/>
                <p:nvPr/>
              </p:nvSpPr>
              <p:spPr bwMode="auto">
                <a:xfrm>
                  <a:off x="3200400" y="3581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36" name="Rectangle 4135"/>
                <p:cNvSpPr/>
                <p:nvPr/>
              </p:nvSpPr>
              <p:spPr bwMode="auto">
                <a:xfrm>
                  <a:off x="3200400" y="3657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37" name="Rectangle 4136"/>
                <p:cNvSpPr/>
                <p:nvPr/>
              </p:nvSpPr>
              <p:spPr bwMode="auto">
                <a:xfrm>
                  <a:off x="3276600" y="3352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138" name="Rectangle 4137"/>
                <p:cNvSpPr/>
                <p:nvPr/>
              </p:nvSpPr>
              <p:spPr bwMode="auto">
                <a:xfrm>
                  <a:off x="3276600" y="3505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39" name="Rectangle 4138"/>
                <p:cNvSpPr/>
                <p:nvPr/>
              </p:nvSpPr>
              <p:spPr bwMode="auto">
                <a:xfrm>
                  <a:off x="3352800" y="3352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en-US" dirty="0"/>
                </a:p>
              </p:txBody>
            </p:sp>
            <p:sp>
              <p:nvSpPr>
                <p:cNvPr id="4140" name="Rectangle 4139"/>
                <p:cNvSpPr/>
                <p:nvPr/>
              </p:nvSpPr>
              <p:spPr bwMode="auto">
                <a:xfrm>
                  <a:off x="3352800" y="3505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41" name="Rectangle 4140"/>
                <p:cNvSpPr/>
                <p:nvPr/>
              </p:nvSpPr>
              <p:spPr bwMode="auto">
                <a:xfrm>
                  <a:off x="3352800" y="3657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42" name="Rectangle 4141"/>
                <p:cNvSpPr/>
                <p:nvPr/>
              </p:nvSpPr>
              <p:spPr bwMode="auto">
                <a:xfrm>
                  <a:off x="3429000" y="3352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43" name="Rectangle 4142"/>
                <p:cNvSpPr/>
                <p:nvPr/>
              </p:nvSpPr>
              <p:spPr bwMode="auto">
                <a:xfrm>
                  <a:off x="3429000" y="3581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44" name="Rectangle 4143"/>
                <p:cNvSpPr/>
                <p:nvPr/>
              </p:nvSpPr>
              <p:spPr bwMode="auto">
                <a:xfrm>
                  <a:off x="3429000" y="3657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45" name="Rectangle 4144"/>
                <p:cNvSpPr/>
                <p:nvPr/>
              </p:nvSpPr>
              <p:spPr bwMode="auto">
                <a:xfrm>
                  <a:off x="3505200" y="3200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46" name="Rectangle 4145"/>
                <p:cNvSpPr/>
                <p:nvPr/>
              </p:nvSpPr>
              <p:spPr bwMode="auto">
                <a:xfrm>
                  <a:off x="3505200" y="3276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en-US" dirty="0"/>
                </a:p>
              </p:txBody>
            </p:sp>
            <p:sp>
              <p:nvSpPr>
                <p:cNvPr id="4147" name="Rectangle 4146"/>
                <p:cNvSpPr/>
                <p:nvPr/>
              </p:nvSpPr>
              <p:spPr bwMode="auto">
                <a:xfrm>
                  <a:off x="3505200" y="3352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en-US" dirty="0"/>
                </a:p>
              </p:txBody>
            </p:sp>
            <p:sp>
              <p:nvSpPr>
                <p:cNvPr id="4148" name="Rectangle 4147"/>
                <p:cNvSpPr/>
                <p:nvPr/>
              </p:nvSpPr>
              <p:spPr bwMode="auto">
                <a:xfrm>
                  <a:off x="3505200" y="3657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49" name="Rectangle 4148"/>
                <p:cNvSpPr/>
                <p:nvPr/>
              </p:nvSpPr>
              <p:spPr bwMode="auto">
                <a:xfrm>
                  <a:off x="3581400" y="3200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50" name="Rectangle 4149"/>
                <p:cNvSpPr/>
                <p:nvPr/>
              </p:nvSpPr>
              <p:spPr bwMode="auto">
                <a:xfrm>
                  <a:off x="3581400" y="3276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151" name="Rectangle 4150"/>
                <p:cNvSpPr/>
                <p:nvPr/>
              </p:nvSpPr>
              <p:spPr bwMode="auto">
                <a:xfrm>
                  <a:off x="3581400" y="3352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152" name="Rectangle 4151"/>
                <p:cNvSpPr/>
                <p:nvPr/>
              </p:nvSpPr>
              <p:spPr bwMode="auto">
                <a:xfrm>
                  <a:off x="3581400" y="3429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53" name="Rectangle 4152"/>
                <p:cNvSpPr/>
                <p:nvPr/>
              </p:nvSpPr>
              <p:spPr bwMode="auto">
                <a:xfrm>
                  <a:off x="3581400" y="3581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54" name="Rectangle 4153"/>
                <p:cNvSpPr/>
                <p:nvPr/>
              </p:nvSpPr>
              <p:spPr bwMode="auto">
                <a:xfrm>
                  <a:off x="3581400" y="3657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55" name="Rectangle 4154"/>
                <p:cNvSpPr/>
                <p:nvPr/>
              </p:nvSpPr>
              <p:spPr bwMode="auto">
                <a:xfrm>
                  <a:off x="3657600" y="3200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56" name="Rectangle 4155"/>
                <p:cNvSpPr/>
                <p:nvPr/>
              </p:nvSpPr>
              <p:spPr bwMode="auto">
                <a:xfrm>
                  <a:off x="3657600" y="32766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92D050">
                        <a:shade val="30000"/>
                        <a:satMod val="115000"/>
                      </a:srgbClr>
                    </a:gs>
                    <a:gs pos="50000">
                      <a:srgbClr val="92D050">
                        <a:shade val="67500"/>
                        <a:satMod val="115000"/>
                      </a:srgbClr>
                    </a:gs>
                    <a:gs pos="100000">
                      <a:srgbClr val="92D05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57" name="Rectangle 4156"/>
                <p:cNvSpPr/>
                <p:nvPr/>
              </p:nvSpPr>
              <p:spPr bwMode="auto">
                <a:xfrm>
                  <a:off x="3657600" y="3352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58" name="Rectangle 4157"/>
                <p:cNvSpPr/>
                <p:nvPr/>
              </p:nvSpPr>
              <p:spPr bwMode="auto">
                <a:xfrm>
                  <a:off x="3657600" y="3429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59" name="Rectangle 4158"/>
                <p:cNvSpPr/>
                <p:nvPr/>
              </p:nvSpPr>
              <p:spPr bwMode="auto">
                <a:xfrm>
                  <a:off x="3657600" y="3505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60" name="Rectangle 4159"/>
                <p:cNvSpPr/>
                <p:nvPr/>
              </p:nvSpPr>
              <p:spPr bwMode="auto">
                <a:xfrm>
                  <a:off x="3657600" y="3657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61" name="Rectangle 4160"/>
                <p:cNvSpPr/>
                <p:nvPr/>
              </p:nvSpPr>
              <p:spPr bwMode="auto">
                <a:xfrm>
                  <a:off x="3733800" y="3200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62" name="Rectangle 4161"/>
                <p:cNvSpPr/>
                <p:nvPr/>
              </p:nvSpPr>
              <p:spPr bwMode="auto">
                <a:xfrm>
                  <a:off x="3733800" y="32766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92D050">
                        <a:shade val="30000"/>
                        <a:satMod val="115000"/>
                      </a:srgbClr>
                    </a:gs>
                    <a:gs pos="50000">
                      <a:srgbClr val="92D050">
                        <a:shade val="67500"/>
                        <a:satMod val="115000"/>
                      </a:srgbClr>
                    </a:gs>
                    <a:gs pos="100000">
                      <a:srgbClr val="92D05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63" name="Rectangle 4162"/>
                <p:cNvSpPr/>
                <p:nvPr/>
              </p:nvSpPr>
              <p:spPr bwMode="auto">
                <a:xfrm>
                  <a:off x="3733800" y="33528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92D050">
                        <a:shade val="30000"/>
                        <a:satMod val="115000"/>
                      </a:srgbClr>
                    </a:gs>
                    <a:gs pos="50000">
                      <a:srgbClr val="92D050">
                        <a:shade val="67500"/>
                        <a:satMod val="115000"/>
                      </a:srgbClr>
                    </a:gs>
                    <a:gs pos="100000">
                      <a:srgbClr val="92D05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64" name="Rectangle 4163"/>
                <p:cNvSpPr/>
                <p:nvPr/>
              </p:nvSpPr>
              <p:spPr bwMode="auto">
                <a:xfrm>
                  <a:off x="3733800" y="34290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92D050">
                        <a:shade val="30000"/>
                        <a:satMod val="115000"/>
                      </a:srgbClr>
                    </a:gs>
                    <a:gs pos="50000">
                      <a:srgbClr val="92D050">
                        <a:shade val="67500"/>
                        <a:satMod val="115000"/>
                      </a:srgbClr>
                    </a:gs>
                    <a:gs pos="100000">
                      <a:srgbClr val="92D05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65" name="Rectangle 4164"/>
                <p:cNvSpPr/>
                <p:nvPr/>
              </p:nvSpPr>
              <p:spPr bwMode="auto">
                <a:xfrm>
                  <a:off x="3733800" y="35052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92D050">
                        <a:shade val="30000"/>
                        <a:satMod val="115000"/>
                      </a:srgbClr>
                    </a:gs>
                    <a:gs pos="50000">
                      <a:srgbClr val="92D050">
                        <a:shade val="67500"/>
                        <a:satMod val="115000"/>
                      </a:srgbClr>
                    </a:gs>
                    <a:gs pos="100000">
                      <a:srgbClr val="92D05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66" name="Rectangle 4165"/>
                <p:cNvSpPr/>
                <p:nvPr/>
              </p:nvSpPr>
              <p:spPr bwMode="auto">
                <a:xfrm>
                  <a:off x="3733800" y="3581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67" name="Rectangle 4166"/>
                <p:cNvSpPr/>
                <p:nvPr/>
              </p:nvSpPr>
              <p:spPr bwMode="auto">
                <a:xfrm>
                  <a:off x="3733800" y="3657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68" name="Rectangle 4167"/>
                <p:cNvSpPr/>
                <p:nvPr/>
              </p:nvSpPr>
              <p:spPr bwMode="auto">
                <a:xfrm>
                  <a:off x="3124200" y="3581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69" name="Rectangle 4168"/>
                <p:cNvSpPr/>
                <p:nvPr/>
              </p:nvSpPr>
              <p:spPr bwMode="auto">
                <a:xfrm>
                  <a:off x="3352800" y="3581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70" name="Rectangle 4169"/>
                <p:cNvSpPr/>
                <p:nvPr/>
              </p:nvSpPr>
              <p:spPr bwMode="auto">
                <a:xfrm>
                  <a:off x="3276600" y="3581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71" name="Rectangle 4170"/>
                <p:cNvSpPr/>
                <p:nvPr/>
              </p:nvSpPr>
              <p:spPr bwMode="auto">
                <a:xfrm>
                  <a:off x="3276600" y="3657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72" name="Rectangle 4171"/>
                <p:cNvSpPr/>
                <p:nvPr/>
              </p:nvSpPr>
              <p:spPr bwMode="auto">
                <a:xfrm>
                  <a:off x="3048000" y="3505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73" name="Rectangle 4172"/>
                <p:cNvSpPr/>
                <p:nvPr/>
              </p:nvSpPr>
              <p:spPr bwMode="auto">
                <a:xfrm>
                  <a:off x="3124200" y="3505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74" name="Rectangle 4173"/>
                <p:cNvSpPr/>
                <p:nvPr/>
              </p:nvSpPr>
              <p:spPr bwMode="auto">
                <a:xfrm>
                  <a:off x="3200400" y="3505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75" name="Rectangle 4174"/>
                <p:cNvSpPr/>
                <p:nvPr/>
              </p:nvSpPr>
              <p:spPr bwMode="auto">
                <a:xfrm>
                  <a:off x="3276600" y="3429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76" name="Rectangle 4175"/>
                <p:cNvSpPr/>
                <p:nvPr/>
              </p:nvSpPr>
              <p:spPr bwMode="auto">
                <a:xfrm>
                  <a:off x="3352800" y="3429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77" name="Rectangle 4176"/>
                <p:cNvSpPr/>
                <p:nvPr/>
              </p:nvSpPr>
              <p:spPr bwMode="auto">
                <a:xfrm>
                  <a:off x="3429000" y="3429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78" name="Rectangle 4177"/>
                <p:cNvSpPr/>
                <p:nvPr/>
              </p:nvSpPr>
              <p:spPr bwMode="auto">
                <a:xfrm>
                  <a:off x="3505200" y="3429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en-US" dirty="0"/>
                </a:p>
              </p:txBody>
            </p:sp>
            <p:sp>
              <p:nvSpPr>
                <p:cNvPr id="4179" name="Rectangle 4178"/>
                <p:cNvSpPr/>
                <p:nvPr/>
              </p:nvSpPr>
              <p:spPr bwMode="auto">
                <a:xfrm>
                  <a:off x="3505200" y="3581400"/>
                  <a:ext cx="76200" cy="76200"/>
                </a:xfrm>
                <a:prstGeom prst="rect">
                  <a:avLst/>
                </a:prstGeom>
                <a:gradFill>
                  <a:gsLst>
                    <a:gs pos="0">
                      <a:srgbClr val="6C874F"/>
                    </a:gs>
                    <a:gs pos="50000">
                      <a:srgbClr val="BCE292">
                        <a:shade val="67500"/>
                        <a:satMod val="115000"/>
                      </a:srgbClr>
                    </a:gs>
                    <a:gs pos="100000">
                      <a:srgbClr val="BCE292">
                        <a:shade val="100000"/>
                        <a:satMod val="115000"/>
                      </a:srgbClr>
                    </a:gs>
                  </a:gsLst>
                  <a:lin ang="2700000" scaled="1"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80" name="Rectangle 4179"/>
                <p:cNvSpPr/>
                <p:nvPr/>
              </p:nvSpPr>
              <p:spPr bwMode="auto">
                <a:xfrm>
                  <a:off x="3581400" y="3505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81" name="Rectangle 4180"/>
                <p:cNvSpPr/>
                <p:nvPr/>
              </p:nvSpPr>
              <p:spPr bwMode="auto">
                <a:xfrm>
                  <a:off x="3429000" y="3505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82" name="Rectangle 4181"/>
                <p:cNvSpPr/>
                <p:nvPr/>
              </p:nvSpPr>
              <p:spPr bwMode="auto">
                <a:xfrm>
                  <a:off x="3505200" y="3505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83" name="Rectangle 4182"/>
                <p:cNvSpPr/>
                <p:nvPr/>
              </p:nvSpPr>
              <p:spPr bwMode="auto">
                <a:xfrm>
                  <a:off x="3276600" y="3276600"/>
                  <a:ext cx="76200" cy="76200"/>
                </a:xfrm>
                <a:prstGeom prst="rect">
                  <a:avLst/>
                </a:prstGeom>
                <a:gradFill>
                  <a:gsLst>
                    <a:gs pos="0">
                      <a:srgbClr val="6C874F"/>
                    </a:gs>
                    <a:gs pos="50000">
                      <a:srgbClr val="BCE292">
                        <a:shade val="67500"/>
                        <a:satMod val="115000"/>
                      </a:srgbClr>
                    </a:gs>
                    <a:gs pos="100000">
                      <a:srgbClr val="BCE292">
                        <a:shade val="100000"/>
                        <a:satMod val="115000"/>
                      </a:srgbClr>
                    </a:gs>
                  </a:gsLst>
                  <a:lin ang="2700000" scaled="1"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84" name="Rectangle 4183"/>
                <p:cNvSpPr/>
                <p:nvPr/>
              </p:nvSpPr>
              <p:spPr bwMode="auto">
                <a:xfrm>
                  <a:off x="3276600" y="3200400"/>
                  <a:ext cx="76200" cy="76200"/>
                </a:xfrm>
                <a:prstGeom prst="rect">
                  <a:avLst/>
                </a:prstGeom>
                <a:gradFill>
                  <a:gsLst>
                    <a:gs pos="0">
                      <a:srgbClr val="6C874F"/>
                    </a:gs>
                    <a:gs pos="50000">
                      <a:srgbClr val="BCE292">
                        <a:shade val="67500"/>
                        <a:satMod val="115000"/>
                      </a:srgbClr>
                    </a:gs>
                    <a:gs pos="100000">
                      <a:srgbClr val="BCE292">
                        <a:shade val="100000"/>
                        <a:satMod val="115000"/>
                      </a:srgbClr>
                    </a:gs>
                  </a:gsLst>
                  <a:lin ang="2700000" scaled="1"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85" name="Rectangle 4184"/>
                <p:cNvSpPr/>
                <p:nvPr/>
              </p:nvSpPr>
              <p:spPr bwMode="auto">
                <a:xfrm>
                  <a:off x="3352800" y="3276600"/>
                  <a:ext cx="76200" cy="76200"/>
                </a:xfrm>
                <a:prstGeom prst="rect">
                  <a:avLst/>
                </a:prstGeom>
                <a:gradFill>
                  <a:gsLst>
                    <a:gs pos="0">
                      <a:srgbClr val="6C874F"/>
                    </a:gs>
                    <a:gs pos="50000">
                      <a:srgbClr val="BCE292">
                        <a:shade val="67500"/>
                        <a:satMod val="115000"/>
                      </a:srgbClr>
                    </a:gs>
                    <a:gs pos="100000">
                      <a:srgbClr val="BCE292">
                        <a:shade val="100000"/>
                        <a:satMod val="115000"/>
                      </a:srgbClr>
                    </a:gs>
                  </a:gsLst>
                  <a:lin ang="2700000" scaled="1"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86" name="Rectangle 4185"/>
                <p:cNvSpPr/>
                <p:nvPr/>
              </p:nvSpPr>
              <p:spPr bwMode="auto">
                <a:xfrm>
                  <a:off x="3352800" y="3200400"/>
                  <a:ext cx="76200" cy="76200"/>
                </a:xfrm>
                <a:prstGeom prst="rect">
                  <a:avLst/>
                </a:prstGeom>
                <a:gradFill>
                  <a:gsLst>
                    <a:gs pos="0">
                      <a:srgbClr val="6C874F"/>
                    </a:gs>
                    <a:gs pos="50000">
                      <a:srgbClr val="BCE292">
                        <a:shade val="67500"/>
                        <a:satMod val="115000"/>
                      </a:srgbClr>
                    </a:gs>
                    <a:gs pos="100000">
                      <a:srgbClr val="BCE292">
                        <a:shade val="100000"/>
                        <a:satMod val="115000"/>
                      </a:srgbClr>
                    </a:gs>
                  </a:gsLst>
                  <a:lin ang="2700000" scaled="1"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87" name="Rectangle 4186"/>
                <p:cNvSpPr/>
                <p:nvPr/>
              </p:nvSpPr>
              <p:spPr bwMode="auto">
                <a:xfrm>
                  <a:off x="3429000" y="3276600"/>
                  <a:ext cx="76200" cy="76200"/>
                </a:xfrm>
                <a:prstGeom prst="rect">
                  <a:avLst/>
                </a:prstGeom>
                <a:gradFill>
                  <a:gsLst>
                    <a:gs pos="0">
                      <a:srgbClr val="6C874F"/>
                    </a:gs>
                    <a:gs pos="50000">
                      <a:srgbClr val="BCE292">
                        <a:shade val="67500"/>
                        <a:satMod val="115000"/>
                      </a:srgbClr>
                    </a:gs>
                    <a:gs pos="100000">
                      <a:srgbClr val="BCE292">
                        <a:shade val="100000"/>
                        <a:satMod val="115000"/>
                      </a:srgbClr>
                    </a:gs>
                  </a:gsLst>
                  <a:lin ang="2700000" scaled="1"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88" name="Rectangle 4187"/>
                <p:cNvSpPr/>
                <p:nvPr/>
              </p:nvSpPr>
              <p:spPr bwMode="auto">
                <a:xfrm>
                  <a:off x="3429000" y="3200400"/>
                  <a:ext cx="76200" cy="76200"/>
                </a:xfrm>
                <a:prstGeom prst="rect">
                  <a:avLst/>
                </a:prstGeom>
                <a:gradFill>
                  <a:gsLst>
                    <a:gs pos="0">
                      <a:srgbClr val="6C874F"/>
                    </a:gs>
                    <a:gs pos="50000">
                      <a:srgbClr val="BCE292">
                        <a:shade val="67500"/>
                        <a:satMod val="115000"/>
                      </a:srgbClr>
                    </a:gs>
                    <a:gs pos="100000">
                      <a:srgbClr val="BCE292">
                        <a:shade val="100000"/>
                        <a:satMod val="115000"/>
                      </a:srgbClr>
                    </a:gs>
                  </a:gsLst>
                  <a:lin ang="2700000" scaled="1"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89" name="Rectangle 4188"/>
                <p:cNvSpPr/>
                <p:nvPr/>
              </p:nvSpPr>
              <p:spPr bwMode="auto">
                <a:xfrm>
                  <a:off x="3733800" y="3352800"/>
                  <a:ext cx="76200" cy="76200"/>
                </a:xfrm>
                <a:prstGeom prst="rect">
                  <a:avLst/>
                </a:prstGeom>
                <a:gradFill>
                  <a:gsLst>
                    <a:gs pos="0">
                      <a:srgbClr val="6C874F"/>
                    </a:gs>
                    <a:gs pos="50000">
                      <a:srgbClr val="BCE292">
                        <a:shade val="67500"/>
                        <a:satMod val="115000"/>
                      </a:srgbClr>
                    </a:gs>
                    <a:gs pos="100000">
                      <a:srgbClr val="BCE292">
                        <a:shade val="100000"/>
                        <a:satMod val="115000"/>
                      </a:srgbClr>
                    </a:gs>
                  </a:gsLst>
                  <a:lin ang="2700000" scaled="1"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90" name="Rectangle 4189"/>
                <p:cNvSpPr/>
                <p:nvPr/>
              </p:nvSpPr>
              <p:spPr bwMode="auto">
                <a:xfrm>
                  <a:off x="3733800" y="3276600"/>
                  <a:ext cx="76200" cy="76200"/>
                </a:xfrm>
                <a:prstGeom prst="rect">
                  <a:avLst/>
                </a:prstGeom>
                <a:gradFill>
                  <a:gsLst>
                    <a:gs pos="0">
                      <a:srgbClr val="6C874F"/>
                    </a:gs>
                    <a:gs pos="50000">
                      <a:srgbClr val="BCE292">
                        <a:shade val="67500"/>
                        <a:satMod val="115000"/>
                      </a:srgbClr>
                    </a:gs>
                    <a:gs pos="100000">
                      <a:srgbClr val="BCE292">
                        <a:shade val="100000"/>
                        <a:satMod val="115000"/>
                      </a:srgbClr>
                    </a:gs>
                  </a:gsLst>
                  <a:lin ang="2700000" scaled="1"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91" name="Rectangle 4190"/>
                <p:cNvSpPr/>
                <p:nvPr/>
              </p:nvSpPr>
              <p:spPr bwMode="auto">
                <a:xfrm>
                  <a:off x="3733800" y="3505200"/>
                  <a:ext cx="76200" cy="76200"/>
                </a:xfrm>
                <a:prstGeom prst="rect">
                  <a:avLst/>
                </a:prstGeom>
                <a:gradFill>
                  <a:gsLst>
                    <a:gs pos="0">
                      <a:srgbClr val="6C874F"/>
                    </a:gs>
                    <a:gs pos="50000">
                      <a:srgbClr val="BCE292">
                        <a:shade val="67500"/>
                        <a:satMod val="115000"/>
                      </a:srgbClr>
                    </a:gs>
                    <a:gs pos="100000">
                      <a:srgbClr val="BCE292">
                        <a:shade val="100000"/>
                        <a:satMod val="115000"/>
                      </a:srgbClr>
                    </a:gs>
                  </a:gsLst>
                  <a:lin ang="2700000" scaled="1"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92" name="Rectangle 4191"/>
                <p:cNvSpPr/>
                <p:nvPr/>
              </p:nvSpPr>
              <p:spPr bwMode="auto">
                <a:xfrm>
                  <a:off x="3733800" y="3429000"/>
                  <a:ext cx="76200" cy="76200"/>
                </a:xfrm>
                <a:prstGeom prst="rect">
                  <a:avLst/>
                </a:prstGeom>
                <a:gradFill>
                  <a:gsLst>
                    <a:gs pos="0">
                      <a:srgbClr val="6C874F"/>
                    </a:gs>
                    <a:gs pos="50000">
                      <a:srgbClr val="BCE292">
                        <a:shade val="67500"/>
                        <a:satMod val="115000"/>
                      </a:srgbClr>
                    </a:gs>
                    <a:gs pos="100000">
                      <a:srgbClr val="BCE292">
                        <a:shade val="100000"/>
                        <a:satMod val="115000"/>
                      </a:srgbClr>
                    </a:gs>
                  </a:gsLst>
                  <a:lin ang="2700000" scaled="1"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93" name="Rectangle 4192"/>
                <p:cNvSpPr/>
                <p:nvPr/>
              </p:nvSpPr>
              <p:spPr bwMode="auto">
                <a:xfrm>
                  <a:off x="3657600" y="3352800"/>
                  <a:ext cx="76200" cy="76200"/>
                </a:xfrm>
                <a:prstGeom prst="rect">
                  <a:avLst/>
                </a:prstGeom>
                <a:gradFill>
                  <a:gsLst>
                    <a:gs pos="0">
                      <a:srgbClr val="6C874F"/>
                    </a:gs>
                    <a:gs pos="50000">
                      <a:srgbClr val="BCE292">
                        <a:shade val="67500"/>
                        <a:satMod val="115000"/>
                      </a:srgbClr>
                    </a:gs>
                    <a:gs pos="100000">
                      <a:srgbClr val="BCE292">
                        <a:shade val="100000"/>
                        <a:satMod val="115000"/>
                      </a:srgbClr>
                    </a:gs>
                  </a:gsLst>
                  <a:lin ang="2700000" scaled="1"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94" name="Rectangle 4193"/>
                <p:cNvSpPr/>
                <p:nvPr/>
              </p:nvSpPr>
              <p:spPr bwMode="auto">
                <a:xfrm>
                  <a:off x="3657600" y="3276600"/>
                  <a:ext cx="76200" cy="76200"/>
                </a:xfrm>
                <a:prstGeom prst="rect">
                  <a:avLst/>
                </a:prstGeom>
                <a:gradFill>
                  <a:gsLst>
                    <a:gs pos="0">
                      <a:srgbClr val="6C874F"/>
                    </a:gs>
                    <a:gs pos="50000">
                      <a:srgbClr val="BCE292">
                        <a:shade val="67500"/>
                        <a:satMod val="115000"/>
                      </a:srgbClr>
                    </a:gs>
                    <a:gs pos="100000">
                      <a:srgbClr val="BCE292">
                        <a:shade val="100000"/>
                        <a:satMod val="115000"/>
                      </a:srgbClr>
                    </a:gs>
                  </a:gsLst>
                  <a:lin ang="2700000" scaled="1"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95" name="Rectangle 4194"/>
                <p:cNvSpPr/>
                <p:nvPr/>
              </p:nvSpPr>
              <p:spPr bwMode="auto">
                <a:xfrm>
                  <a:off x="3429000" y="3429000"/>
                  <a:ext cx="76200" cy="76200"/>
                </a:xfrm>
                <a:prstGeom prst="rect">
                  <a:avLst/>
                </a:prstGeom>
                <a:gradFill>
                  <a:gsLst>
                    <a:gs pos="0">
                      <a:srgbClr val="6C874F"/>
                    </a:gs>
                    <a:gs pos="50000">
                      <a:srgbClr val="BCE292">
                        <a:shade val="67500"/>
                        <a:satMod val="115000"/>
                      </a:srgbClr>
                    </a:gs>
                    <a:gs pos="100000">
                      <a:srgbClr val="BCE292">
                        <a:shade val="100000"/>
                        <a:satMod val="115000"/>
                      </a:srgbClr>
                    </a:gs>
                  </a:gsLst>
                  <a:lin ang="2700000" scaled="1"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96" name="Rectangle 4195"/>
                <p:cNvSpPr/>
                <p:nvPr/>
              </p:nvSpPr>
              <p:spPr bwMode="auto">
                <a:xfrm>
                  <a:off x="3429000" y="3352800"/>
                  <a:ext cx="76200" cy="76200"/>
                </a:xfrm>
                <a:prstGeom prst="rect">
                  <a:avLst/>
                </a:prstGeom>
                <a:gradFill>
                  <a:gsLst>
                    <a:gs pos="0">
                      <a:srgbClr val="6C874F"/>
                    </a:gs>
                    <a:gs pos="50000">
                      <a:srgbClr val="BCE292">
                        <a:shade val="67500"/>
                        <a:satMod val="115000"/>
                      </a:srgbClr>
                    </a:gs>
                    <a:gs pos="100000">
                      <a:srgbClr val="BCE292">
                        <a:shade val="100000"/>
                        <a:satMod val="115000"/>
                      </a:srgbClr>
                    </a:gs>
                  </a:gsLst>
                  <a:lin ang="2700000" scaled="1"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97" name="Rectangle 4196"/>
                <p:cNvSpPr/>
                <p:nvPr/>
              </p:nvSpPr>
              <p:spPr bwMode="auto">
                <a:xfrm>
                  <a:off x="3505200" y="3429000"/>
                  <a:ext cx="76200" cy="76200"/>
                </a:xfrm>
                <a:prstGeom prst="rect">
                  <a:avLst/>
                </a:prstGeom>
                <a:gradFill>
                  <a:gsLst>
                    <a:gs pos="0">
                      <a:srgbClr val="6C874F"/>
                    </a:gs>
                    <a:gs pos="50000">
                      <a:srgbClr val="BCE292">
                        <a:shade val="67500"/>
                        <a:satMod val="115000"/>
                      </a:srgbClr>
                    </a:gs>
                    <a:gs pos="100000">
                      <a:srgbClr val="BCE292">
                        <a:shade val="100000"/>
                        <a:satMod val="115000"/>
                      </a:srgbClr>
                    </a:gs>
                  </a:gsLst>
                  <a:lin ang="2700000" scaled="1"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98" name="Rectangle 4197"/>
                <p:cNvSpPr/>
                <p:nvPr/>
              </p:nvSpPr>
              <p:spPr bwMode="auto">
                <a:xfrm>
                  <a:off x="3505200" y="3352800"/>
                  <a:ext cx="76200" cy="76200"/>
                </a:xfrm>
                <a:prstGeom prst="rect">
                  <a:avLst/>
                </a:prstGeom>
                <a:gradFill>
                  <a:gsLst>
                    <a:gs pos="0">
                      <a:srgbClr val="6C874F"/>
                    </a:gs>
                    <a:gs pos="50000">
                      <a:srgbClr val="BCE292">
                        <a:shade val="67500"/>
                        <a:satMod val="115000"/>
                      </a:srgbClr>
                    </a:gs>
                    <a:gs pos="100000">
                      <a:srgbClr val="BCE292">
                        <a:shade val="100000"/>
                        <a:satMod val="115000"/>
                      </a:srgbClr>
                    </a:gs>
                  </a:gsLst>
                  <a:lin ang="2700000" scaled="1"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99" name="Rectangle 4198"/>
                <p:cNvSpPr/>
                <p:nvPr/>
              </p:nvSpPr>
              <p:spPr bwMode="auto">
                <a:xfrm>
                  <a:off x="3581400" y="3429000"/>
                  <a:ext cx="76200" cy="76200"/>
                </a:xfrm>
                <a:prstGeom prst="rect">
                  <a:avLst/>
                </a:prstGeom>
                <a:gradFill>
                  <a:gsLst>
                    <a:gs pos="0">
                      <a:srgbClr val="6C874F"/>
                    </a:gs>
                    <a:gs pos="50000">
                      <a:srgbClr val="BCE292">
                        <a:shade val="67500"/>
                        <a:satMod val="115000"/>
                      </a:srgbClr>
                    </a:gs>
                    <a:gs pos="100000">
                      <a:srgbClr val="BCE292">
                        <a:shade val="100000"/>
                        <a:satMod val="115000"/>
                      </a:srgbClr>
                    </a:gs>
                  </a:gsLst>
                  <a:lin ang="2700000" scaled="1"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00" name="Rectangle 4199"/>
                <p:cNvSpPr/>
                <p:nvPr/>
              </p:nvSpPr>
              <p:spPr bwMode="auto">
                <a:xfrm>
                  <a:off x="3581400" y="3352800"/>
                  <a:ext cx="76200" cy="76200"/>
                </a:xfrm>
                <a:prstGeom prst="rect">
                  <a:avLst/>
                </a:prstGeom>
                <a:gradFill>
                  <a:gsLst>
                    <a:gs pos="0">
                      <a:srgbClr val="6C874F"/>
                    </a:gs>
                    <a:gs pos="50000">
                      <a:srgbClr val="BCE292">
                        <a:shade val="67500"/>
                        <a:satMod val="115000"/>
                      </a:srgbClr>
                    </a:gs>
                    <a:gs pos="100000">
                      <a:srgbClr val="BCE292">
                        <a:shade val="100000"/>
                        <a:satMod val="115000"/>
                      </a:srgbClr>
                    </a:gs>
                  </a:gsLst>
                  <a:lin ang="2700000" scaled="1"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01" name="Rectangle 4200"/>
                <p:cNvSpPr/>
                <p:nvPr/>
              </p:nvSpPr>
              <p:spPr bwMode="auto">
                <a:xfrm>
                  <a:off x="3276600" y="3581400"/>
                  <a:ext cx="76200" cy="76200"/>
                </a:xfrm>
                <a:prstGeom prst="rect">
                  <a:avLst/>
                </a:prstGeom>
                <a:gradFill>
                  <a:gsLst>
                    <a:gs pos="0">
                      <a:srgbClr val="6C874F"/>
                    </a:gs>
                    <a:gs pos="50000">
                      <a:srgbClr val="BCE292">
                        <a:shade val="67500"/>
                        <a:satMod val="115000"/>
                      </a:srgbClr>
                    </a:gs>
                    <a:gs pos="100000">
                      <a:srgbClr val="BCE292">
                        <a:shade val="100000"/>
                        <a:satMod val="115000"/>
                      </a:srgbClr>
                    </a:gs>
                  </a:gsLst>
                  <a:lin ang="2700000" scaled="1"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02" name="Rectangle 4201"/>
                <p:cNvSpPr/>
                <p:nvPr/>
              </p:nvSpPr>
              <p:spPr bwMode="auto">
                <a:xfrm>
                  <a:off x="3276600" y="3505200"/>
                  <a:ext cx="76200" cy="76200"/>
                </a:xfrm>
                <a:prstGeom prst="rect">
                  <a:avLst/>
                </a:prstGeom>
                <a:gradFill>
                  <a:gsLst>
                    <a:gs pos="0">
                      <a:srgbClr val="6C874F"/>
                    </a:gs>
                    <a:gs pos="50000">
                      <a:srgbClr val="BCE292">
                        <a:shade val="67500"/>
                        <a:satMod val="115000"/>
                      </a:srgbClr>
                    </a:gs>
                    <a:gs pos="100000">
                      <a:srgbClr val="BCE292">
                        <a:shade val="100000"/>
                        <a:satMod val="115000"/>
                      </a:srgbClr>
                    </a:gs>
                  </a:gsLst>
                  <a:lin ang="2700000" scaled="1"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03" name="Rectangle 4202"/>
                <p:cNvSpPr/>
                <p:nvPr/>
              </p:nvSpPr>
              <p:spPr bwMode="auto">
                <a:xfrm>
                  <a:off x="3352800" y="3581400"/>
                  <a:ext cx="76200" cy="76200"/>
                </a:xfrm>
                <a:prstGeom prst="rect">
                  <a:avLst/>
                </a:prstGeom>
                <a:gradFill>
                  <a:gsLst>
                    <a:gs pos="0">
                      <a:srgbClr val="6C874F"/>
                    </a:gs>
                    <a:gs pos="50000">
                      <a:srgbClr val="BCE292">
                        <a:shade val="67500"/>
                        <a:satMod val="115000"/>
                      </a:srgbClr>
                    </a:gs>
                    <a:gs pos="100000">
                      <a:srgbClr val="BCE292">
                        <a:shade val="100000"/>
                        <a:satMod val="115000"/>
                      </a:srgbClr>
                    </a:gs>
                  </a:gsLst>
                  <a:lin ang="2700000" scaled="1"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04" name="Rectangle 4203"/>
                <p:cNvSpPr/>
                <p:nvPr/>
              </p:nvSpPr>
              <p:spPr bwMode="auto">
                <a:xfrm>
                  <a:off x="3352800" y="3505200"/>
                  <a:ext cx="76200" cy="76200"/>
                </a:xfrm>
                <a:prstGeom prst="rect">
                  <a:avLst/>
                </a:prstGeom>
                <a:gradFill>
                  <a:gsLst>
                    <a:gs pos="0">
                      <a:srgbClr val="6C874F"/>
                    </a:gs>
                    <a:gs pos="50000">
                      <a:srgbClr val="BCE292">
                        <a:shade val="67500"/>
                        <a:satMod val="115000"/>
                      </a:srgbClr>
                    </a:gs>
                    <a:gs pos="100000">
                      <a:srgbClr val="BCE292">
                        <a:shade val="100000"/>
                        <a:satMod val="115000"/>
                      </a:srgbClr>
                    </a:gs>
                  </a:gsLst>
                  <a:lin ang="2700000" scaled="1"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05" name="Rectangle 4204"/>
                <p:cNvSpPr/>
                <p:nvPr/>
              </p:nvSpPr>
              <p:spPr bwMode="auto">
                <a:xfrm>
                  <a:off x="3429000" y="3581400"/>
                  <a:ext cx="76200" cy="76200"/>
                </a:xfrm>
                <a:prstGeom prst="rect">
                  <a:avLst/>
                </a:prstGeom>
                <a:gradFill>
                  <a:gsLst>
                    <a:gs pos="0">
                      <a:srgbClr val="6C874F"/>
                    </a:gs>
                    <a:gs pos="50000">
                      <a:srgbClr val="BCE292">
                        <a:shade val="67500"/>
                        <a:satMod val="115000"/>
                      </a:srgbClr>
                    </a:gs>
                    <a:gs pos="100000">
                      <a:srgbClr val="BCE292">
                        <a:shade val="100000"/>
                        <a:satMod val="115000"/>
                      </a:srgbClr>
                    </a:gs>
                  </a:gsLst>
                  <a:lin ang="2700000" scaled="1"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06" name="Rectangle 4205"/>
                <p:cNvSpPr/>
                <p:nvPr/>
              </p:nvSpPr>
              <p:spPr bwMode="auto">
                <a:xfrm>
                  <a:off x="3429000" y="3505200"/>
                  <a:ext cx="76200" cy="76200"/>
                </a:xfrm>
                <a:prstGeom prst="rect">
                  <a:avLst/>
                </a:prstGeom>
                <a:gradFill>
                  <a:gsLst>
                    <a:gs pos="0">
                      <a:srgbClr val="6C874F"/>
                    </a:gs>
                    <a:gs pos="50000">
                      <a:srgbClr val="BCE292">
                        <a:shade val="67500"/>
                        <a:satMod val="115000"/>
                      </a:srgbClr>
                    </a:gs>
                    <a:gs pos="100000">
                      <a:srgbClr val="BCE292">
                        <a:shade val="100000"/>
                        <a:satMod val="115000"/>
                      </a:srgbClr>
                    </a:gs>
                  </a:gsLst>
                  <a:lin ang="2700000" scaled="1"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07" name="Rectangle 4206"/>
                <p:cNvSpPr/>
                <p:nvPr/>
              </p:nvSpPr>
              <p:spPr bwMode="auto">
                <a:xfrm>
                  <a:off x="3581400" y="3581400"/>
                  <a:ext cx="76200" cy="76200"/>
                </a:xfrm>
                <a:prstGeom prst="rect">
                  <a:avLst/>
                </a:prstGeom>
                <a:gradFill>
                  <a:gsLst>
                    <a:gs pos="0">
                      <a:srgbClr val="6C874F"/>
                    </a:gs>
                    <a:gs pos="50000">
                      <a:srgbClr val="BCE292">
                        <a:shade val="67500"/>
                        <a:satMod val="115000"/>
                      </a:srgbClr>
                    </a:gs>
                    <a:gs pos="100000">
                      <a:srgbClr val="BCE292">
                        <a:shade val="100000"/>
                        <a:satMod val="115000"/>
                      </a:srgbClr>
                    </a:gs>
                  </a:gsLst>
                  <a:lin ang="2700000" scaled="1"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08" name="Rectangle 4207"/>
                <p:cNvSpPr/>
                <p:nvPr/>
              </p:nvSpPr>
              <p:spPr bwMode="auto">
                <a:xfrm>
                  <a:off x="3581400" y="3505200"/>
                  <a:ext cx="76200" cy="76200"/>
                </a:xfrm>
                <a:prstGeom prst="rect">
                  <a:avLst/>
                </a:prstGeom>
                <a:gradFill>
                  <a:gsLst>
                    <a:gs pos="0">
                      <a:srgbClr val="6C874F"/>
                    </a:gs>
                    <a:gs pos="50000">
                      <a:srgbClr val="BCE292">
                        <a:shade val="67500"/>
                        <a:satMod val="115000"/>
                      </a:srgbClr>
                    </a:gs>
                    <a:gs pos="100000">
                      <a:srgbClr val="BCE292">
                        <a:shade val="100000"/>
                        <a:satMod val="115000"/>
                      </a:srgbClr>
                    </a:gs>
                  </a:gsLst>
                  <a:lin ang="2700000" scaled="1"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09" name="Rectangle 4208"/>
                <p:cNvSpPr/>
                <p:nvPr/>
              </p:nvSpPr>
              <p:spPr bwMode="auto">
                <a:xfrm>
                  <a:off x="3657600" y="3581400"/>
                  <a:ext cx="76200" cy="76200"/>
                </a:xfrm>
                <a:prstGeom prst="rect">
                  <a:avLst/>
                </a:prstGeom>
                <a:gradFill>
                  <a:gsLst>
                    <a:gs pos="0">
                      <a:srgbClr val="6C874F"/>
                    </a:gs>
                    <a:gs pos="50000">
                      <a:srgbClr val="BCE292">
                        <a:shade val="67500"/>
                        <a:satMod val="115000"/>
                      </a:srgbClr>
                    </a:gs>
                    <a:gs pos="100000">
                      <a:srgbClr val="BCE292">
                        <a:shade val="100000"/>
                        <a:satMod val="115000"/>
                      </a:srgbClr>
                    </a:gs>
                  </a:gsLst>
                  <a:lin ang="2700000" scaled="1"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10" name="Rectangle 4209"/>
                <p:cNvSpPr/>
                <p:nvPr/>
              </p:nvSpPr>
              <p:spPr bwMode="auto">
                <a:xfrm>
                  <a:off x="3657600" y="3505200"/>
                  <a:ext cx="76200" cy="76200"/>
                </a:xfrm>
                <a:prstGeom prst="rect">
                  <a:avLst/>
                </a:prstGeom>
                <a:gradFill>
                  <a:gsLst>
                    <a:gs pos="0">
                      <a:srgbClr val="6C874F"/>
                    </a:gs>
                    <a:gs pos="50000">
                      <a:srgbClr val="BCE292">
                        <a:shade val="67500"/>
                        <a:satMod val="115000"/>
                      </a:srgbClr>
                    </a:gs>
                    <a:gs pos="100000">
                      <a:srgbClr val="BCE292">
                        <a:shade val="100000"/>
                        <a:satMod val="115000"/>
                      </a:srgbClr>
                    </a:gs>
                  </a:gsLst>
                  <a:lin ang="2700000" scaled="1"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11" name="Rectangle 4210"/>
                <p:cNvSpPr/>
                <p:nvPr/>
              </p:nvSpPr>
              <p:spPr bwMode="auto">
                <a:xfrm>
                  <a:off x="3733800" y="3581400"/>
                  <a:ext cx="76200" cy="76200"/>
                </a:xfrm>
                <a:prstGeom prst="rect">
                  <a:avLst/>
                </a:prstGeom>
                <a:gradFill>
                  <a:gsLst>
                    <a:gs pos="0">
                      <a:srgbClr val="6C874F"/>
                    </a:gs>
                    <a:gs pos="50000">
                      <a:srgbClr val="BCE292">
                        <a:shade val="67500"/>
                        <a:satMod val="115000"/>
                      </a:srgbClr>
                    </a:gs>
                    <a:gs pos="100000">
                      <a:srgbClr val="BCE292">
                        <a:shade val="100000"/>
                        <a:satMod val="115000"/>
                      </a:srgbClr>
                    </a:gs>
                  </a:gsLst>
                  <a:lin ang="2700000" scaled="1"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12" name="Rectangle 4211"/>
                <p:cNvSpPr/>
                <p:nvPr/>
              </p:nvSpPr>
              <p:spPr bwMode="auto">
                <a:xfrm>
                  <a:off x="3733800" y="3505200"/>
                  <a:ext cx="76200" cy="76200"/>
                </a:xfrm>
                <a:prstGeom prst="rect">
                  <a:avLst/>
                </a:prstGeom>
                <a:gradFill>
                  <a:gsLst>
                    <a:gs pos="0">
                      <a:srgbClr val="6C874F"/>
                    </a:gs>
                    <a:gs pos="50000">
                      <a:srgbClr val="BCE292">
                        <a:shade val="67500"/>
                        <a:satMod val="115000"/>
                      </a:srgbClr>
                    </a:gs>
                    <a:gs pos="100000">
                      <a:srgbClr val="BCE292">
                        <a:shade val="100000"/>
                        <a:satMod val="115000"/>
                      </a:srgbClr>
                    </a:gs>
                  </a:gsLst>
                  <a:lin ang="2700000" scaled="1"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13" name="Rectangle 4212"/>
                <p:cNvSpPr/>
                <p:nvPr/>
              </p:nvSpPr>
              <p:spPr bwMode="auto">
                <a:xfrm>
                  <a:off x="3124200" y="3429000"/>
                  <a:ext cx="76200" cy="76200"/>
                </a:xfrm>
                <a:prstGeom prst="rect">
                  <a:avLst/>
                </a:prstGeom>
                <a:gradFill>
                  <a:gsLst>
                    <a:gs pos="0">
                      <a:srgbClr val="6C874F"/>
                    </a:gs>
                    <a:gs pos="50000">
                      <a:srgbClr val="BCE292">
                        <a:shade val="67500"/>
                        <a:satMod val="115000"/>
                      </a:srgbClr>
                    </a:gs>
                    <a:gs pos="100000">
                      <a:srgbClr val="BCE292">
                        <a:shade val="100000"/>
                        <a:satMod val="115000"/>
                      </a:srgbClr>
                    </a:gs>
                  </a:gsLst>
                  <a:lin ang="2700000" scaled="1"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14" name="Rectangle 4213"/>
                <p:cNvSpPr/>
                <p:nvPr/>
              </p:nvSpPr>
              <p:spPr bwMode="auto">
                <a:xfrm>
                  <a:off x="3124200" y="3352800"/>
                  <a:ext cx="76200" cy="76200"/>
                </a:xfrm>
                <a:prstGeom prst="rect">
                  <a:avLst/>
                </a:prstGeom>
                <a:gradFill>
                  <a:gsLst>
                    <a:gs pos="0">
                      <a:srgbClr val="6C874F"/>
                    </a:gs>
                    <a:gs pos="50000">
                      <a:srgbClr val="BCE292">
                        <a:shade val="67500"/>
                        <a:satMod val="115000"/>
                      </a:srgbClr>
                    </a:gs>
                    <a:gs pos="100000">
                      <a:srgbClr val="BCE292">
                        <a:shade val="100000"/>
                        <a:satMod val="115000"/>
                      </a:srgbClr>
                    </a:gs>
                  </a:gsLst>
                  <a:lin ang="2700000" scaled="1"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15" name="Rectangle 4214"/>
                <p:cNvSpPr/>
                <p:nvPr/>
              </p:nvSpPr>
              <p:spPr bwMode="auto">
                <a:xfrm>
                  <a:off x="3200400" y="3429000"/>
                  <a:ext cx="76200" cy="76200"/>
                </a:xfrm>
                <a:prstGeom prst="rect">
                  <a:avLst/>
                </a:prstGeom>
                <a:gradFill>
                  <a:gsLst>
                    <a:gs pos="0">
                      <a:srgbClr val="6C874F"/>
                    </a:gs>
                    <a:gs pos="50000">
                      <a:srgbClr val="BCE292">
                        <a:shade val="67500"/>
                        <a:satMod val="115000"/>
                      </a:srgbClr>
                    </a:gs>
                    <a:gs pos="100000">
                      <a:srgbClr val="BCE292">
                        <a:shade val="100000"/>
                        <a:satMod val="115000"/>
                      </a:srgbClr>
                    </a:gs>
                  </a:gsLst>
                  <a:lin ang="2700000" scaled="1"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16" name="Rectangle 4215"/>
                <p:cNvSpPr/>
                <p:nvPr/>
              </p:nvSpPr>
              <p:spPr bwMode="auto">
                <a:xfrm>
                  <a:off x="3200400" y="3352800"/>
                  <a:ext cx="76200" cy="76200"/>
                </a:xfrm>
                <a:prstGeom prst="rect">
                  <a:avLst/>
                </a:prstGeom>
                <a:gradFill>
                  <a:gsLst>
                    <a:gs pos="0">
                      <a:srgbClr val="6C874F"/>
                    </a:gs>
                    <a:gs pos="50000">
                      <a:srgbClr val="BCE292">
                        <a:shade val="67500"/>
                        <a:satMod val="115000"/>
                      </a:srgbClr>
                    </a:gs>
                    <a:gs pos="100000">
                      <a:srgbClr val="BCE292">
                        <a:shade val="100000"/>
                        <a:satMod val="115000"/>
                      </a:srgbClr>
                    </a:gs>
                  </a:gsLst>
                  <a:lin ang="2700000" scaled="1"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17" name="Rectangle 4216"/>
                <p:cNvSpPr/>
                <p:nvPr/>
              </p:nvSpPr>
              <p:spPr bwMode="auto">
                <a:xfrm>
                  <a:off x="3276600" y="3429000"/>
                  <a:ext cx="76200" cy="76200"/>
                </a:xfrm>
                <a:prstGeom prst="rect">
                  <a:avLst/>
                </a:prstGeom>
                <a:gradFill>
                  <a:gsLst>
                    <a:gs pos="0">
                      <a:srgbClr val="6C874F"/>
                    </a:gs>
                    <a:gs pos="50000">
                      <a:srgbClr val="BCE292">
                        <a:shade val="67500"/>
                        <a:satMod val="115000"/>
                      </a:srgbClr>
                    </a:gs>
                    <a:gs pos="100000">
                      <a:srgbClr val="BCE292">
                        <a:shade val="100000"/>
                        <a:satMod val="115000"/>
                      </a:srgbClr>
                    </a:gs>
                  </a:gsLst>
                  <a:lin ang="2700000" scaled="1"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18" name="Rectangle 4217"/>
                <p:cNvSpPr/>
                <p:nvPr/>
              </p:nvSpPr>
              <p:spPr bwMode="auto">
                <a:xfrm>
                  <a:off x="3276600" y="3352800"/>
                  <a:ext cx="76200" cy="76200"/>
                </a:xfrm>
                <a:prstGeom prst="rect">
                  <a:avLst/>
                </a:prstGeom>
                <a:gradFill>
                  <a:gsLst>
                    <a:gs pos="0">
                      <a:srgbClr val="6C874F"/>
                    </a:gs>
                    <a:gs pos="50000">
                      <a:srgbClr val="BCE292">
                        <a:shade val="67500"/>
                        <a:satMod val="115000"/>
                      </a:srgbClr>
                    </a:gs>
                    <a:gs pos="100000">
                      <a:srgbClr val="BCE292">
                        <a:shade val="100000"/>
                        <a:satMod val="115000"/>
                      </a:srgbClr>
                    </a:gs>
                  </a:gsLst>
                  <a:lin ang="2700000" scaled="1"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  <p:sp>
          <p:nvSpPr>
            <p:cNvPr id="4112" name="Rectangle 4111"/>
            <p:cNvSpPr/>
            <p:nvPr/>
          </p:nvSpPr>
          <p:spPr bwMode="auto">
            <a:xfrm>
              <a:off x="4953000" y="2057400"/>
              <a:ext cx="76200" cy="838200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13" name="Rectangle 4112"/>
            <p:cNvSpPr/>
            <p:nvPr/>
          </p:nvSpPr>
          <p:spPr bwMode="auto">
            <a:xfrm>
              <a:off x="3124200" y="2895600"/>
              <a:ext cx="1905000" cy="152400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14" name="Rectangle 4113"/>
            <p:cNvSpPr/>
            <p:nvPr/>
          </p:nvSpPr>
          <p:spPr bwMode="auto">
            <a:xfrm>
              <a:off x="3962400" y="2057400"/>
              <a:ext cx="228600" cy="838200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15" name="Rectangle 4114"/>
            <p:cNvSpPr/>
            <p:nvPr/>
          </p:nvSpPr>
          <p:spPr bwMode="auto">
            <a:xfrm>
              <a:off x="3124200" y="2057400"/>
              <a:ext cx="838200" cy="304800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16" name="Rectangle 4115"/>
            <p:cNvSpPr/>
            <p:nvPr/>
          </p:nvSpPr>
          <p:spPr bwMode="auto">
            <a:xfrm>
              <a:off x="3124200" y="2362200"/>
              <a:ext cx="76200" cy="533400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17" name="Rectangle 4116"/>
            <p:cNvSpPr/>
            <p:nvPr/>
          </p:nvSpPr>
          <p:spPr bwMode="auto">
            <a:xfrm>
              <a:off x="3124200" y="1371600"/>
              <a:ext cx="1905000" cy="685800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1888" name="Straight Connector 1887"/>
          <p:cNvCxnSpPr/>
          <p:nvPr/>
        </p:nvCxnSpPr>
        <p:spPr bwMode="auto">
          <a:xfrm>
            <a:off x="8148455" y="4114800"/>
            <a:ext cx="3148780" cy="0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889" name="Frame 1888"/>
          <p:cNvSpPr/>
          <p:nvPr/>
        </p:nvSpPr>
        <p:spPr bwMode="auto">
          <a:xfrm>
            <a:off x="8554749" y="5257800"/>
            <a:ext cx="1015735" cy="533400"/>
          </a:xfrm>
          <a:prstGeom prst="frame">
            <a:avLst>
              <a:gd name="adj1" fmla="val 5452"/>
            </a:avLst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600" dirty="0">
              <a:solidFill>
                <a:schemeClr val="lt1"/>
              </a:solidFill>
            </a:endParaRPr>
          </a:p>
        </p:txBody>
      </p:sp>
      <p:sp>
        <p:nvSpPr>
          <p:cNvPr id="1890" name="Frame 1889"/>
          <p:cNvSpPr/>
          <p:nvPr/>
        </p:nvSpPr>
        <p:spPr bwMode="auto">
          <a:xfrm>
            <a:off x="9875205" y="4953000"/>
            <a:ext cx="1015735" cy="838200"/>
          </a:xfrm>
          <a:prstGeom prst="frame">
            <a:avLst>
              <a:gd name="adj1" fmla="val 3311"/>
            </a:avLst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94" name="Rounded Rectangle 1893"/>
          <p:cNvSpPr/>
          <p:nvPr/>
        </p:nvSpPr>
        <p:spPr bwMode="auto">
          <a:xfrm>
            <a:off x="10258928" y="4419600"/>
            <a:ext cx="914162" cy="152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import</a:t>
            </a:r>
          </a:p>
        </p:txBody>
      </p:sp>
      <p:sp>
        <p:nvSpPr>
          <p:cNvPr id="1895" name="Rounded Rectangle 1894"/>
          <p:cNvSpPr/>
          <p:nvPr/>
        </p:nvSpPr>
        <p:spPr bwMode="auto">
          <a:xfrm>
            <a:off x="7922736" y="5714994"/>
            <a:ext cx="1320456" cy="15240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100" b="1" dirty="0">
                <a:solidFill>
                  <a:schemeClr val="accent2"/>
                </a:solidFill>
              </a:rPr>
              <a:t>implement</a:t>
            </a:r>
          </a:p>
        </p:txBody>
      </p:sp>
      <p:sp>
        <p:nvSpPr>
          <p:cNvPr id="1896" name="Rounded Rectangle 1895"/>
          <p:cNvSpPr/>
          <p:nvPr/>
        </p:nvSpPr>
        <p:spPr bwMode="auto">
          <a:xfrm>
            <a:off x="10078353" y="5715000"/>
            <a:ext cx="1297885" cy="152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100" b="1" dirty="0">
                <a:solidFill>
                  <a:schemeClr val="accent2"/>
                </a:solidFill>
              </a:rPr>
              <a:t>implement</a:t>
            </a:r>
          </a:p>
        </p:txBody>
      </p:sp>
      <p:sp>
        <p:nvSpPr>
          <p:cNvPr id="3607" name="Flowchart: Magnetic Disk 3606"/>
          <p:cNvSpPr/>
          <p:nvPr/>
        </p:nvSpPr>
        <p:spPr bwMode="auto">
          <a:xfrm>
            <a:off x="10258928" y="5257800"/>
            <a:ext cx="304721" cy="228600"/>
          </a:xfrm>
          <a:prstGeom prst="flowChartMagneticDisk">
            <a:avLst/>
          </a:prstGeom>
          <a:gradFill flip="none" rotWithShape="1">
            <a:gsLst>
              <a:gs pos="0">
                <a:srgbClr val="00C0E6">
                  <a:shade val="30000"/>
                  <a:satMod val="115000"/>
                </a:srgbClr>
              </a:gs>
              <a:gs pos="50000">
                <a:srgbClr val="00C0E6">
                  <a:shade val="67500"/>
                  <a:satMod val="115000"/>
                </a:srgbClr>
              </a:gs>
              <a:gs pos="100000">
                <a:srgbClr val="00C0E6">
                  <a:shade val="100000"/>
                  <a:satMod val="115000"/>
                </a:srgbClr>
              </a:gs>
            </a:gsLst>
            <a:lin ang="2700000" scaled="1"/>
            <a:tileRect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dirty="0"/>
          </a:p>
        </p:txBody>
      </p:sp>
      <p:sp>
        <p:nvSpPr>
          <p:cNvPr id="1898" name="Rounded Rectangle 1897"/>
          <p:cNvSpPr/>
          <p:nvPr/>
        </p:nvSpPr>
        <p:spPr bwMode="auto">
          <a:xfrm>
            <a:off x="10008031" y="4419600"/>
            <a:ext cx="1187628" cy="152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preserved</a:t>
            </a:r>
          </a:p>
        </p:txBody>
      </p:sp>
      <p:sp>
        <p:nvSpPr>
          <p:cNvPr id="1899" name="Rounded Rectangle 1898"/>
          <p:cNvSpPr/>
          <p:nvPr/>
        </p:nvSpPr>
        <p:spPr bwMode="auto">
          <a:xfrm>
            <a:off x="7821163" y="5715000"/>
            <a:ext cx="1422031" cy="152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100" b="1" dirty="0">
                <a:solidFill>
                  <a:schemeClr val="accent2"/>
                </a:solidFill>
              </a:rPr>
              <a:t>implemented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00" name="Rounded Rectangle 1899"/>
          <p:cNvSpPr/>
          <p:nvPr/>
        </p:nvSpPr>
        <p:spPr bwMode="auto">
          <a:xfrm>
            <a:off x="9875205" y="5715000"/>
            <a:ext cx="1501032" cy="152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100" b="1" dirty="0">
                <a:solidFill>
                  <a:schemeClr val="accent2"/>
                </a:solidFill>
              </a:rPr>
              <a:t>implemented</a:t>
            </a:r>
          </a:p>
        </p:txBody>
      </p:sp>
      <p:sp>
        <p:nvSpPr>
          <p:cNvPr id="3611" name="Right Arrow 3610"/>
          <p:cNvSpPr/>
          <p:nvPr/>
        </p:nvSpPr>
        <p:spPr bwMode="auto">
          <a:xfrm>
            <a:off x="11477810" y="4892042"/>
            <a:ext cx="406294" cy="289558"/>
          </a:xfrm>
          <a:prstGeom prst="rightArrow">
            <a:avLst/>
          </a:prstGeom>
          <a:solidFill>
            <a:schemeClr val="bg2"/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35" name="Flowchart: Magnetic Disk 2634"/>
          <p:cNvSpPr/>
          <p:nvPr/>
        </p:nvSpPr>
        <p:spPr bwMode="auto">
          <a:xfrm>
            <a:off x="8913977" y="5410200"/>
            <a:ext cx="304721" cy="228600"/>
          </a:xfrm>
          <a:prstGeom prst="flowChartMagneticDisk">
            <a:avLst/>
          </a:prstGeom>
          <a:gradFill flip="none" rotWithShape="1">
            <a:gsLst>
              <a:gs pos="0">
                <a:srgbClr val="BCE292">
                  <a:shade val="30000"/>
                  <a:satMod val="115000"/>
                </a:srgbClr>
              </a:gs>
              <a:gs pos="50000">
                <a:srgbClr val="BCE292">
                  <a:shade val="67500"/>
                  <a:satMod val="115000"/>
                </a:srgbClr>
              </a:gs>
              <a:gs pos="100000">
                <a:srgbClr val="BCE292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chemeClr val="bg1"/>
            </a:solidFill>
            <a:headEnd type="none" w="med" len="med"/>
            <a:tailEnd type="none" w="med" len="med"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Copyright 2015 Xilinx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 Intro 11-</a:t>
            </a:r>
            <a:fld id="{060BD193-E118-4B16-863C-C8C12C675E3E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2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0" presetClass="path" presetSubtype="0" accel="50000" decel="5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5.55112E-17 0.00556 L 5.55112E-17 0.10556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13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.00556 L 0 0.21667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13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6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1.11022E-16 L 0 0.12778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13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4500"/>
                            </p:stCondLst>
                            <p:childTnLst>
                              <p:par>
                                <p:cTn id="11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25 -0.22222 " pathEditMode="relative" ptsTypes="AA">
                                      <p:cBhvr>
                                        <p:cTn id="157" dur="2000" fill="hold"/>
                                        <p:tgtEl>
                                          <p:spTgt spid="18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2000"/>
                                        <p:tgtEl>
                                          <p:spTgt spid="1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2000"/>
                            </p:stCondLst>
                            <p:childTnLst>
                              <p:par>
                                <p:cTn id="17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18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18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18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18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20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4500"/>
                            </p:stCondLst>
                            <p:childTnLst>
                              <p:par>
                                <p:cTn id="1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18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1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1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1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18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18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19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500"/>
                            </p:stCondLst>
                            <p:childTnLst>
                              <p:par>
                                <p:cTn id="2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2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1500"/>
                            </p:stCondLst>
                            <p:childTnLst>
                              <p:par>
                                <p:cTn id="23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-3.33333E-6 0.12778 " pathEditMode="relative" rAng="0" ptsTypes="AA">
                                      <p:cBhvr>
                                        <p:cTn id="237" dur="2000" fill="hold"/>
                                        <p:tgtEl>
                                          <p:spTgt spid="36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"/>
                                    </p:animMotion>
                                  </p:childTnLst>
                                </p:cTn>
                              </p:par>
                              <p:par>
                                <p:cTn id="2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0 0.10555 " pathEditMode="relative" rAng="0" ptsTypes="AA">
                                      <p:cBhvr>
                                        <p:cTn id="239" dur="2000" fill="hold"/>
                                        <p:tgtEl>
                                          <p:spTgt spid="26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3500"/>
                            </p:stCondLst>
                            <p:childTnLst>
                              <p:par>
                                <p:cTn id="24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36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4000"/>
                            </p:stCondLst>
                            <p:childTnLst>
                              <p:par>
                                <p:cTn id="2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18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" grpId="0"/>
      <p:bldP spid="581" grpId="0" animBg="1"/>
      <p:bldP spid="581" grpId="1" animBg="1"/>
      <p:bldP spid="582" grpId="0" animBg="1"/>
      <p:bldP spid="582" grpId="1" animBg="1"/>
      <p:bldP spid="583" grpId="0" animBg="1"/>
      <p:bldP spid="583" grpId="1" animBg="1"/>
      <p:bldP spid="25" grpId="0"/>
      <p:bldP spid="25" grpId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4" grpId="0"/>
      <p:bldP spid="24" grpId="1"/>
      <p:bldP spid="1332" grpId="0"/>
      <p:bldP spid="1332" grpId="1"/>
      <p:bldP spid="1334" grpId="0" animBg="1"/>
      <p:bldP spid="1334" grpId="1" animBg="1"/>
      <p:bldP spid="1335" grpId="0" animBg="1"/>
      <p:bldP spid="1336" grpId="0" animBg="1"/>
      <p:bldP spid="1336" grpId="1" animBg="1"/>
      <p:bldP spid="1897" grpId="0"/>
      <p:bldP spid="1897" grpId="1"/>
      <p:bldP spid="3606" grpId="0"/>
      <p:bldP spid="3610" grpId="0" animBg="1"/>
      <p:bldP spid="3612" grpId="0" animBg="1"/>
      <p:bldP spid="584" grpId="0" animBg="1"/>
      <p:bldP spid="585" grpId="0" animBg="1"/>
      <p:bldP spid="1328" grpId="0" animBg="1"/>
      <p:bldP spid="1328" grpId="1" animBg="1"/>
      <p:bldP spid="1329" grpId="0" animBg="1"/>
      <p:bldP spid="1329" grpId="1" animBg="1"/>
      <p:bldP spid="1891" grpId="0" animBg="1"/>
      <p:bldP spid="1891" grpId="1" animBg="1"/>
      <p:bldP spid="1891" grpId="2" animBg="1"/>
      <p:bldP spid="1327" grpId="0" animBg="1"/>
      <p:bldP spid="1327" grpId="1" animBg="1"/>
      <p:bldP spid="1889" grpId="0" animBg="1"/>
      <p:bldP spid="1890" grpId="0" animBg="1"/>
      <p:bldP spid="1894" grpId="0" animBg="1"/>
      <p:bldP spid="1894" grpId="1" animBg="1"/>
      <p:bldP spid="1895" grpId="0" animBg="1"/>
      <p:bldP spid="1895" grpId="1" animBg="1"/>
      <p:bldP spid="1896" grpId="0" animBg="1"/>
      <p:bldP spid="1896" grpId="1" animBg="1"/>
      <p:bldP spid="3607" grpId="0" animBg="1"/>
      <p:bldP spid="1898" grpId="0" animBg="1"/>
      <p:bldP spid="1899" grpId="0" animBg="1"/>
      <p:bldP spid="1900" grpId="0" animBg="1"/>
      <p:bldP spid="3611" grpId="0" animBg="1"/>
      <p:bldP spid="263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489" y="1404253"/>
            <a:ext cx="10975337" cy="4268337"/>
          </a:xfrm>
        </p:spPr>
        <p:txBody>
          <a:bodyPr/>
          <a:lstStyle/>
          <a:p>
            <a:r>
              <a:rPr lang="en-US" dirty="0"/>
              <a:t>Partition Pins are junction between static and reconfigured logic</a:t>
            </a:r>
          </a:p>
          <a:p>
            <a:pPr lvl="1"/>
            <a:r>
              <a:rPr lang="en-US" dirty="0"/>
              <a:t>Interface wires can be broken at interconnect tile site</a:t>
            </a:r>
          </a:p>
          <a:p>
            <a:pPr lvl="1"/>
            <a:r>
              <a:rPr lang="en-US" dirty="0"/>
              <a:t>“Anchor” between static and reconfigurable established mid-route</a:t>
            </a:r>
          </a:p>
          <a:p>
            <a:pPr lvl="1"/>
            <a:r>
              <a:rPr lang="en-US" dirty="0"/>
              <a:t>No overhead at reconfigurable partition interface</a:t>
            </a:r>
          </a:p>
          <a:p>
            <a:pPr lvl="1"/>
            <a:r>
              <a:rPr lang="en-US" dirty="0"/>
              <a:t>Decoupling logic still highly recommended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Vivado Software Features</a:t>
            </a:r>
            <a:br>
              <a:rPr lang="en-US" dirty="0"/>
            </a:br>
            <a:r>
              <a:rPr lang="en-US" sz="2000" b="0" i="1" dirty="0"/>
              <a:t>No Proxy Logic Required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457" y="3267076"/>
            <a:ext cx="9051577" cy="32128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662" y="4943475"/>
            <a:ext cx="1621746" cy="1209674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 bwMode="auto">
          <a:xfrm>
            <a:off x="914162" y="4719447"/>
            <a:ext cx="1117309" cy="300228"/>
          </a:xfrm>
          <a:prstGeom prst="wedgeRoundRectCallout">
            <a:avLst>
              <a:gd name="adj1" fmla="val 72779"/>
              <a:gd name="adj2" fmla="val 171860"/>
              <a:gd name="adj3" fmla="val 16667"/>
            </a:avLst>
          </a:prstGeom>
          <a:solidFill>
            <a:srgbClr val="00B050"/>
          </a:solidFill>
          <a:ln w="317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INT tile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Copyright 2015 Xilinx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 Intro 11-</a:t>
            </a:r>
            <a:fld id="{060BD193-E118-4B16-863C-C8C12C675E3E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4483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071737" y="3995928"/>
            <a:ext cx="5085618" cy="878164"/>
            <a:chOff x="3804793" y="3995928"/>
            <a:chExt cx="3815207" cy="878164"/>
          </a:xfrm>
        </p:grpSpPr>
        <p:sp>
          <p:nvSpPr>
            <p:cNvPr id="18" name="Rectangle 17"/>
            <p:cNvSpPr/>
            <p:nvPr/>
          </p:nvSpPr>
          <p:spPr bwMode="auto">
            <a:xfrm>
              <a:off x="5105400" y="4356854"/>
              <a:ext cx="2514600" cy="3693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5370660" y="4504760"/>
              <a:ext cx="419100" cy="36933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6078021" y="4497990"/>
              <a:ext cx="419100" cy="36933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 bwMode="auto">
            <a:xfrm>
              <a:off x="4071511" y="4276918"/>
              <a:ext cx="608017" cy="295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indent="-228600" algn="l" defTabSz="914400" rtl="0" eaLnBrk="0" fontAlgn="base" latin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tabLst/>
              </a:pPr>
              <a:r>
                <a:rPr kumimoji="0" lang="en-US" sz="12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static.dcp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>
              <a:off x="3804793" y="4270470"/>
              <a:ext cx="1300607" cy="0"/>
            </a:xfrm>
            <a:prstGeom prst="straightConnector1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5395496" y="4497990"/>
              <a:ext cx="369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BB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100346" y="4497990"/>
              <a:ext cx="369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BB</a:t>
              </a:r>
            </a:p>
          </p:txBody>
        </p:sp>
        <p:sp>
          <p:nvSpPr>
            <p:cNvPr id="33" name="TextBox 32"/>
            <p:cNvSpPr txBox="1"/>
            <p:nvPr/>
          </p:nvSpPr>
          <p:spPr bwMode="auto">
            <a:xfrm>
              <a:off x="5389711" y="3997161"/>
              <a:ext cx="356681" cy="295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indent="-228600" algn="l" defTabSz="914400" rtl="0" eaLnBrk="0" fontAlgn="base" latin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tabLst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RP_1</a:t>
              </a:r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6097072" y="3995928"/>
              <a:ext cx="356681" cy="295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indent="-228600" algn="l" defTabSz="914400" rtl="0" eaLnBrk="0" fontAlgn="base" latin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tabLst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RP_2</a:t>
              </a:r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489" y="1491341"/>
            <a:ext cx="10975337" cy="4268337"/>
          </a:xfrm>
        </p:spPr>
        <p:txBody>
          <a:bodyPr/>
          <a:lstStyle/>
          <a:p>
            <a:r>
              <a:rPr lang="en-US" dirty="0"/>
              <a:t>Vivado stores design data in checkpoints</a:t>
            </a:r>
          </a:p>
          <a:p>
            <a:pPr lvl="1"/>
            <a:r>
              <a:rPr lang="en-US" dirty="0"/>
              <a:t>Save full design as a configuration checkpoint for bitstream creation</a:t>
            </a:r>
          </a:p>
          <a:p>
            <a:pPr lvl="1"/>
            <a:r>
              <a:rPr lang="en-US" dirty="0"/>
              <a:t>Save static-only checkpoint to be reused across multiple configurations</a:t>
            </a:r>
          </a:p>
          <a:p>
            <a:pPr lvl="2"/>
            <a:r>
              <a:rPr lang="en-US" dirty="0"/>
              <a:t>Routed static checkpoint can remain open in memory</a:t>
            </a:r>
          </a:p>
          <a:p>
            <a:pPr lvl="2"/>
            <a:r>
              <a:rPr lang="en-US" dirty="0"/>
              <a:t>Results are locked at the routing level</a:t>
            </a:r>
          </a:p>
          <a:p>
            <a:pPr lvl="1"/>
            <a:r>
              <a:rPr lang="en-US" dirty="0"/>
              <a:t>Reconfigurable modules can also be stored as their own checkpoints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Vivado Software Design Management</a:t>
            </a:r>
            <a:br>
              <a:rPr lang="en-US" dirty="0"/>
            </a:br>
            <a:r>
              <a:rPr lang="en-US" sz="2000" b="0" i="1" dirty="0"/>
              <a:t>Checkpoints for Each Partition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726751" y="4356854"/>
            <a:ext cx="3351927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080340" y="4504761"/>
            <a:ext cx="558654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023242" y="4497991"/>
            <a:ext cx="558654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2358648" y="3530243"/>
            <a:ext cx="1042914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config_1.dcp</a:t>
            </a:r>
          </a:p>
        </p:txBody>
      </p:sp>
      <p:sp>
        <p:nvSpPr>
          <p:cNvPr id="25" name="TextBox 24"/>
          <p:cNvSpPr txBox="1"/>
          <p:nvPr/>
        </p:nvSpPr>
        <p:spPr bwMode="auto">
          <a:xfrm>
            <a:off x="7438342" y="3530243"/>
            <a:ext cx="1042914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config_2.dcp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08040" y="5095165"/>
            <a:ext cx="3631177" cy="989487"/>
            <a:chOff x="681207" y="5095165"/>
            <a:chExt cx="2724092" cy="989487"/>
          </a:xfrm>
        </p:grpSpPr>
        <p:cxnSp>
          <p:nvCxnSpPr>
            <p:cNvPr id="11" name="Straight Arrow Connector 10"/>
            <p:cNvCxnSpPr>
              <a:endCxn id="23" idx="0"/>
            </p:cNvCxnSpPr>
            <p:nvPr/>
          </p:nvCxnSpPr>
          <p:spPr bwMode="auto">
            <a:xfrm>
              <a:off x="1769447" y="5101935"/>
              <a:ext cx="764" cy="602992"/>
            </a:xfrm>
            <a:prstGeom prst="straightConnector1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1" name="Rectangle 20"/>
            <p:cNvSpPr/>
            <p:nvPr/>
          </p:nvSpPr>
          <p:spPr bwMode="auto">
            <a:xfrm>
              <a:off x="2259273" y="5715320"/>
              <a:ext cx="419100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 bwMode="auto">
            <a:xfrm>
              <a:off x="681207" y="5769564"/>
              <a:ext cx="677766" cy="295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indent="-228600" algn="l" defTabSz="914400" rtl="0" eaLnBrk="0" fontAlgn="base" latin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tabLst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RM_1a.dcp</a:t>
              </a: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560661" y="5704927"/>
              <a:ext cx="419100" cy="3693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>
              <a:off x="2463547" y="5095165"/>
              <a:ext cx="764" cy="375150"/>
            </a:xfrm>
            <a:prstGeom prst="straightConnector1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9" name="TextBox 28"/>
            <p:cNvSpPr txBox="1"/>
            <p:nvPr/>
          </p:nvSpPr>
          <p:spPr bwMode="auto">
            <a:xfrm>
              <a:off x="2727533" y="5760107"/>
              <a:ext cx="677766" cy="295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indent="-228600" algn="l" defTabSz="914400" rtl="0" eaLnBrk="0" fontAlgn="base" latin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tabLst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RM_2a.dcp</a:t>
              </a:r>
            </a:p>
          </p:txBody>
        </p:sp>
      </p:grpSp>
      <p:sp>
        <p:nvSpPr>
          <p:cNvPr id="30" name="TextBox 29"/>
          <p:cNvSpPr txBox="1"/>
          <p:nvPr/>
        </p:nvSpPr>
        <p:spPr bwMode="auto">
          <a:xfrm>
            <a:off x="2080340" y="3997161"/>
            <a:ext cx="475451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RP_1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3023242" y="3995929"/>
            <a:ext cx="475451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RP_2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216" y="3810000"/>
            <a:ext cx="685621" cy="514350"/>
          </a:xfrm>
          <a:prstGeom prst="rect">
            <a:avLst/>
          </a:prstGeom>
        </p:spPr>
      </p:pic>
      <p:sp>
        <p:nvSpPr>
          <p:cNvPr id="12" name="Rounded Rectangular Callout 11"/>
          <p:cNvSpPr/>
          <p:nvPr/>
        </p:nvSpPr>
        <p:spPr bwMode="auto">
          <a:xfrm>
            <a:off x="7110133" y="5583268"/>
            <a:ext cx="3745539" cy="798482"/>
          </a:xfrm>
          <a:prstGeom prst="wedgeRoundRectCallout">
            <a:avLst>
              <a:gd name="adj1" fmla="val -36727"/>
              <a:gd name="adj2" fmla="val -10581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Load new synthesized modules to replace black boxes and </a:t>
            </a:r>
            <a:br>
              <a:rPr lang="en-US" sz="1400" dirty="0"/>
            </a:br>
            <a:r>
              <a:rPr lang="en-US" sz="1400" dirty="0"/>
              <a:t>create new configurations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7155668" y="4504760"/>
            <a:ext cx="558654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8098571" y="4497990"/>
            <a:ext cx="558654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Copyright 2015 Xilinx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 Intro 11-</a:t>
            </a:r>
            <a:fld id="{060BD193-E118-4B16-863C-C8C12C675E3E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42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2" grpId="0" animBg="1"/>
      <p:bldP spid="35" grpId="0" animBg="1"/>
      <p:bldP spid="3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 and Route all design configurations</a:t>
            </a:r>
          </a:p>
          <a:p>
            <a:pPr lvl="1"/>
            <a:r>
              <a:rPr lang="en-US" dirty="0"/>
              <a:t>Apply full design constraints in-context</a:t>
            </a:r>
          </a:p>
          <a:p>
            <a:pPr lvl="1"/>
            <a:r>
              <a:rPr lang="en-US" dirty="0"/>
              <a:t>Use normal timing closure, simulation and verification techniques</a:t>
            </a:r>
          </a:p>
          <a:p>
            <a:pPr lvl="1"/>
            <a:r>
              <a:rPr lang="en-US" dirty="0"/>
              <a:t>Currently non-project Tcl flow only – sample scripts provided</a:t>
            </a:r>
          </a:p>
          <a:p>
            <a:pPr lvl="1"/>
            <a:endParaRPr lang="en-US" dirty="0"/>
          </a:p>
          <a:p>
            <a:r>
              <a:rPr lang="en-US" dirty="0"/>
              <a:t>Final Verification</a:t>
            </a:r>
          </a:p>
          <a:p>
            <a:pPr lvl="1"/>
            <a:r>
              <a:rPr lang="en-US" dirty="0"/>
              <a:t>Validates consistency of place and routed results across the entire system</a:t>
            </a:r>
          </a:p>
          <a:p>
            <a:pPr lvl="2"/>
            <a:endParaRPr lang="en-US" dirty="0"/>
          </a:p>
          <a:p>
            <a:r>
              <a:rPr lang="en-US" dirty="0"/>
              <a:t>Generate Bitstreams</a:t>
            </a:r>
          </a:p>
          <a:p>
            <a:pPr lvl="1"/>
            <a:r>
              <a:rPr lang="en-US" dirty="0"/>
              <a:t>write_bitstream automatically creates all full and partial bit files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Intuitive Design Flow</a:t>
            </a:r>
            <a:br>
              <a:rPr lang="en-US" dirty="0"/>
            </a:br>
            <a:r>
              <a:rPr lang="en-US" sz="2000" b="0" i="1" dirty="0"/>
              <a:t>Implementation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Copyright 2015 Xilinx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 Intro 11-</a:t>
            </a:r>
            <a:fld id="{060BD193-E118-4B16-863C-C8C12C675E3E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Partial bit files are processed just like full bit files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Bit file sizes will vary depending on region size and resource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Contain just address &amp; data, sync &amp; </a:t>
            </a:r>
            <a:r>
              <a:rPr lang="en-US" dirty="0" err="1"/>
              <a:t>desync</a:t>
            </a:r>
            <a:r>
              <a:rPr lang="en-US" dirty="0"/>
              <a:t> words</a:t>
            </a:r>
            <a:r>
              <a:rPr lang="en-US"/>
              <a:t>, optionally final </a:t>
            </a:r>
            <a:r>
              <a:rPr lang="en-US" dirty="0"/>
              <a:t>and frame-based CRC value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No startup sequences, DONE flag</a:t>
            </a:r>
          </a:p>
          <a:p>
            <a:pPr lvl="2"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Partial Reconfiguration time depends on two factors:</a:t>
            </a:r>
          </a:p>
          <a:p>
            <a:pPr lvl="1" eaLnBrk="1" hangingPunct="1">
              <a:lnSpc>
                <a:spcPct val="90000"/>
              </a:lnSpc>
              <a:buFontTx/>
              <a:buAutoNum type="arabicPeriod"/>
            </a:pPr>
            <a:r>
              <a:rPr lang="en-US" dirty="0"/>
              <a:t>Configuration bandwidth</a:t>
            </a:r>
          </a:p>
          <a:p>
            <a:pPr lvl="1" eaLnBrk="1" hangingPunct="1">
              <a:lnSpc>
                <a:spcPct val="90000"/>
              </a:lnSpc>
              <a:buFontTx/>
              <a:buAutoNum type="arabicPeriod"/>
            </a:pPr>
            <a:endParaRPr lang="en-US" dirty="0"/>
          </a:p>
          <a:p>
            <a:pPr lvl="1" eaLnBrk="1" hangingPunct="1">
              <a:lnSpc>
                <a:spcPct val="90000"/>
              </a:lnSpc>
              <a:buFontTx/>
              <a:buAutoNum type="arabicPeriod"/>
            </a:pPr>
            <a:endParaRPr lang="en-US" dirty="0"/>
          </a:p>
          <a:p>
            <a:pPr lvl="1" eaLnBrk="1" hangingPunct="1">
              <a:lnSpc>
                <a:spcPct val="90000"/>
              </a:lnSpc>
              <a:buFontTx/>
              <a:buAutoNum type="arabicPeriod"/>
            </a:pPr>
            <a:endParaRPr lang="en-US" dirty="0"/>
          </a:p>
          <a:p>
            <a:pPr lvl="1" eaLnBrk="1" hangingPunct="1">
              <a:lnSpc>
                <a:spcPct val="90000"/>
              </a:lnSpc>
              <a:buFontTx/>
              <a:buAutoNum type="arabicPeriod"/>
            </a:pPr>
            <a:endParaRPr lang="en-US" dirty="0"/>
          </a:p>
          <a:p>
            <a:pPr lvl="1" eaLnBrk="1" hangingPunct="1">
              <a:lnSpc>
                <a:spcPct val="90000"/>
              </a:lnSpc>
              <a:buFontTx/>
              <a:buAutoNum type="arabicPeriod"/>
            </a:pPr>
            <a:endParaRPr lang="en-US" dirty="0"/>
          </a:p>
          <a:p>
            <a:pPr lvl="1" eaLnBrk="1" hangingPunct="1">
              <a:lnSpc>
                <a:spcPct val="90000"/>
              </a:lnSpc>
              <a:buFontTx/>
              <a:buAutoNum type="arabicPeriod"/>
            </a:pPr>
            <a:r>
              <a:rPr lang="en-US" dirty="0"/>
              <a:t>Partial bit file size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Estimate in </a:t>
            </a:r>
            <a:r>
              <a:rPr lang="en-US" dirty="0" err="1"/>
              <a:t>Vivado</a:t>
            </a:r>
            <a:r>
              <a:rPr lang="en-US" dirty="0"/>
              <a:t>, confirm in </a:t>
            </a:r>
            <a:r>
              <a:rPr lang="en-US" dirty="0" err="1"/>
              <a:t>Rawbit</a:t>
            </a:r>
            <a:r>
              <a:rPr lang="en-US" dirty="0"/>
              <a:t> file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Details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/>
        </p:nvGraphicFramePr>
        <p:xfrm>
          <a:off x="1320456" y="3810000"/>
          <a:ext cx="9649486" cy="1356678"/>
        </p:xfrm>
        <a:graphic>
          <a:graphicData uri="http://schemas.openxmlformats.org/drawingml/2006/table">
            <a:tbl>
              <a:tblPr/>
              <a:tblGrid>
                <a:gridCol w="2945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98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77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Configuration Mode</a:t>
                      </a:r>
                    </a:p>
                  </a:txBody>
                  <a:tcPr marL="121888" marR="1218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Max Clock Rate</a:t>
                      </a:r>
                    </a:p>
                  </a:txBody>
                  <a:tcPr marL="121888" marR="1218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Width</a:t>
                      </a:r>
                    </a:p>
                  </a:txBody>
                  <a:tcPr marL="121888" marR="1218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Max Bandwidth</a:t>
                      </a:r>
                    </a:p>
                  </a:txBody>
                  <a:tcPr marL="121888" marR="1218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SelectMap / ICAP</a:t>
                      </a:r>
                    </a:p>
                  </a:txBody>
                  <a:tcPr marL="121888" marR="1218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MHz</a:t>
                      </a:r>
                    </a:p>
                  </a:txBody>
                  <a:tcPr marL="121888" marR="1218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32-bit</a:t>
                      </a:r>
                    </a:p>
                  </a:txBody>
                  <a:tcPr marL="121888" marR="1218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3.2 Gbps</a:t>
                      </a:r>
                    </a:p>
                  </a:txBody>
                  <a:tcPr marL="121888" marR="1218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Serial Mode</a:t>
                      </a:r>
                    </a:p>
                  </a:txBody>
                  <a:tcPr marL="121888" marR="1218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MHz</a:t>
                      </a:r>
                    </a:p>
                  </a:txBody>
                  <a:tcPr marL="121888" marR="1218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1-bit</a:t>
                      </a:r>
                    </a:p>
                  </a:txBody>
                  <a:tcPr marL="121888" marR="1218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Mbps</a:t>
                      </a:r>
                    </a:p>
                  </a:txBody>
                  <a:tcPr marL="121888" marR="1218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JTAG</a:t>
                      </a:r>
                    </a:p>
                  </a:txBody>
                  <a:tcPr marL="121888" marR="1218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66 MHz</a:t>
                      </a:r>
                    </a:p>
                  </a:txBody>
                  <a:tcPr marL="121888" marR="1218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1-bit</a:t>
                      </a:r>
                    </a:p>
                  </a:txBody>
                  <a:tcPr marL="121888" marR="1218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66 Mbps</a:t>
                      </a:r>
                    </a:p>
                  </a:txBody>
                  <a:tcPr marL="121888" marR="1218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Copyright 2015 Xilinx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 Intro 11-</a:t>
            </a:r>
            <a:fld id="{060BD193-E118-4B16-863C-C8C12C675E3E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about Partial Reconfiguration</a:t>
            </a:r>
          </a:p>
          <a:p>
            <a:pPr lvl="1"/>
            <a:r>
              <a:rPr lang="en-US" dirty="0"/>
              <a:t>User Guide </a:t>
            </a:r>
            <a:r>
              <a:rPr lang="en-US" b="1" dirty="0"/>
              <a:t>UG909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Tutorial </a:t>
            </a:r>
            <a:r>
              <a:rPr lang="en-US" b="1" dirty="0"/>
              <a:t>UG947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PR Design Hub in </a:t>
            </a:r>
            <a:r>
              <a:rPr lang="en-US" dirty="0" err="1"/>
              <a:t>DocNav</a:t>
            </a:r>
            <a:endParaRPr lang="en-US" dirty="0"/>
          </a:p>
          <a:p>
            <a:pPr lvl="1"/>
            <a:r>
              <a:rPr lang="en-US" b="1" dirty="0"/>
              <a:t>XAPP1159</a:t>
            </a:r>
          </a:p>
          <a:p>
            <a:pPr lvl="1"/>
            <a:r>
              <a:rPr lang="en-US" dirty="0"/>
              <a:t>More IP and references in the works</a:t>
            </a:r>
          </a:p>
          <a:p>
            <a:r>
              <a:rPr lang="en-US" dirty="0"/>
              <a:t>Read about Partial Reconfiguration</a:t>
            </a:r>
          </a:p>
          <a:p>
            <a:pPr lvl="1"/>
            <a:r>
              <a:rPr lang="en-US" dirty="0" err="1"/>
              <a:t>Xcell</a:t>
            </a:r>
            <a:r>
              <a:rPr lang="en-US" dirty="0"/>
              <a:t> articles in Issues 72, 73, 75, 77, 78, 79, 80, 84, 85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Reconfiguration Collateral</a:t>
            </a:r>
            <a:br>
              <a:rPr lang="en-US" dirty="0"/>
            </a:b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5096790" y="2934455"/>
            <a:ext cx="1422030" cy="0"/>
          </a:xfrm>
          <a:prstGeom prst="straightConnector1">
            <a:avLst/>
          </a:prstGeom>
          <a:solidFill>
            <a:schemeClr val="tx2"/>
          </a:solidFill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Copyright 2015 Xilinx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 Intro 11-</a:t>
            </a:r>
            <a:fld id="{060BD193-E118-4B16-863C-C8C12C675E3E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398" y="1330741"/>
            <a:ext cx="4705295" cy="516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2633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What is Partial Reconfiguration(PR)?</a:t>
            </a:r>
          </a:p>
          <a:p>
            <a:r>
              <a:rPr lang="en-US" dirty="0">
                <a:solidFill>
                  <a:schemeClr val="bg2"/>
                </a:solidFill>
              </a:rPr>
              <a:t>PR Technology</a:t>
            </a:r>
          </a:p>
          <a:p>
            <a:r>
              <a:rPr lang="en-US" dirty="0">
                <a:solidFill>
                  <a:schemeClr val="bg2"/>
                </a:solidFill>
              </a:rPr>
              <a:t>PR Terminology</a:t>
            </a:r>
          </a:p>
          <a:p>
            <a:r>
              <a:rPr lang="en-US" dirty="0">
                <a:solidFill>
                  <a:schemeClr val="bg2"/>
                </a:solidFill>
              </a:rPr>
              <a:t>PR Design Flow</a:t>
            </a:r>
          </a:p>
          <a:p>
            <a:r>
              <a:rPr lang="en-US" i="1" dirty="0">
                <a:solidFill>
                  <a:schemeClr val="tx1"/>
                </a:solidFill>
              </a:rPr>
              <a:t>Summary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Font typeface="Symbol" pitchFamily="18" charset="2"/>
              <a:buNone/>
            </a:pPr>
            <a:r>
              <a:rPr lang="en-US" dirty="0"/>
              <a:t>Outline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Copyright 2015 Xilinx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 Intro 11-</a:t>
            </a:r>
            <a:fld id="{060BD193-E118-4B16-863C-C8C12C675E3E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5039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Partial Reconfiguration is an Expert Flow</a:t>
            </a:r>
          </a:p>
          <a:p>
            <a:r>
              <a:rPr lang="en-US" dirty="0"/>
              <a:t>Understanding PR terminology provides a commonality for PR design communication </a:t>
            </a:r>
          </a:p>
          <a:p>
            <a:r>
              <a:rPr lang="en-US" dirty="0"/>
              <a:t>PR enables</a:t>
            </a:r>
          </a:p>
          <a:p>
            <a:pPr lvl="1"/>
            <a:r>
              <a:rPr lang="en-US" dirty="0"/>
              <a:t>System flexibility</a:t>
            </a:r>
          </a:p>
          <a:p>
            <a:pPr lvl="1"/>
            <a:r>
              <a:rPr lang="en-US" dirty="0"/>
              <a:t>Size and cost reduction</a:t>
            </a:r>
          </a:p>
          <a:p>
            <a:pPr lvl="1"/>
            <a:r>
              <a:rPr lang="en-US" dirty="0"/>
              <a:t>Power reduction</a:t>
            </a:r>
          </a:p>
          <a:p>
            <a:r>
              <a:rPr lang="en-US" dirty="0"/>
              <a:t>The PR flow has four primary steps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Set up the design structure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Constrain RPs and run DRCs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Place &amp; Route configurations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Create bit files</a:t>
            </a:r>
          </a:p>
          <a:p>
            <a:endParaRPr lang="en-US" dirty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Copyright 2015 Xilinx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 Intro 11-</a:t>
            </a:r>
            <a:fld id="{060BD193-E118-4B16-863C-C8C12C675E3E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2"/>
          <p:cNvSpPr>
            <a:spLocks noChangeShapeType="1"/>
          </p:cNvSpPr>
          <p:nvPr/>
        </p:nvSpPr>
        <p:spPr bwMode="auto">
          <a:xfrm flipH="1">
            <a:off x="7072058" y="5568950"/>
            <a:ext cx="137124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410627" name="Line 3"/>
          <p:cNvSpPr>
            <a:spLocks noChangeShapeType="1"/>
          </p:cNvSpPr>
          <p:nvPr/>
        </p:nvSpPr>
        <p:spPr bwMode="auto">
          <a:xfrm flipH="1">
            <a:off x="8625286" y="5562600"/>
            <a:ext cx="1371243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410628" name="Line 4"/>
          <p:cNvSpPr>
            <a:spLocks noChangeShapeType="1"/>
          </p:cNvSpPr>
          <p:nvPr/>
        </p:nvSpPr>
        <p:spPr bwMode="auto">
          <a:xfrm flipH="1">
            <a:off x="8621054" y="5568950"/>
            <a:ext cx="1371243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410629" name="Line 5"/>
          <p:cNvSpPr>
            <a:spLocks noChangeShapeType="1"/>
          </p:cNvSpPr>
          <p:nvPr/>
        </p:nvSpPr>
        <p:spPr bwMode="auto">
          <a:xfrm flipH="1">
            <a:off x="8671841" y="5568950"/>
            <a:ext cx="1371243" cy="0"/>
          </a:xfrm>
          <a:prstGeom prst="line">
            <a:avLst/>
          </a:prstGeom>
          <a:noFill/>
          <a:ln w="76200">
            <a:solidFill>
              <a:srgbClr val="FF9933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410630" name="Line 6"/>
          <p:cNvSpPr>
            <a:spLocks noChangeShapeType="1"/>
          </p:cNvSpPr>
          <p:nvPr/>
        </p:nvSpPr>
        <p:spPr bwMode="auto">
          <a:xfrm flipH="1">
            <a:off x="8595661" y="5568950"/>
            <a:ext cx="1371243" cy="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 flipH="1">
            <a:off x="7072058" y="3397250"/>
            <a:ext cx="137124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410632" name="Line 8"/>
          <p:cNvSpPr>
            <a:spLocks noChangeShapeType="1"/>
          </p:cNvSpPr>
          <p:nvPr/>
        </p:nvSpPr>
        <p:spPr bwMode="auto">
          <a:xfrm flipH="1">
            <a:off x="8811505" y="3394075"/>
            <a:ext cx="1371243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 dirty="0"/>
          </a:p>
        </p:txBody>
      </p:sp>
      <p:pic>
        <p:nvPicPr>
          <p:cNvPr id="8201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10907" y="2806701"/>
            <a:ext cx="5484971" cy="358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2" name="Rectangle 16"/>
          <p:cNvSpPr>
            <a:spLocks noChangeArrowheads="1"/>
          </p:cNvSpPr>
          <p:nvPr/>
        </p:nvSpPr>
        <p:spPr bwMode="auto">
          <a:xfrm>
            <a:off x="5281824" y="5368925"/>
            <a:ext cx="1675963" cy="419100"/>
          </a:xfrm>
          <a:prstGeom prst="rect">
            <a:avLst/>
          </a:prstGeom>
          <a:solidFill>
            <a:srgbClr val="00C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203" name="Text Box 17"/>
          <p:cNvSpPr txBox="1">
            <a:spLocks noChangeArrowheads="1"/>
          </p:cNvSpPr>
          <p:nvPr/>
        </p:nvSpPr>
        <p:spPr bwMode="auto">
          <a:xfrm>
            <a:off x="5281824" y="5349875"/>
            <a:ext cx="1675963" cy="457200"/>
          </a:xfrm>
          <a:prstGeom prst="rect">
            <a:avLst/>
          </a:prstGeom>
          <a:solidFill>
            <a:schemeClr val="tx1"/>
          </a:solidFill>
          <a:ln w="2857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sz="1200" b="1" dirty="0">
                <a:solidFill>
                  <a:schemeClr val="bg1"/>
                </a:solidFill>
              </a:rPr>
              <a:t>Configuration Port or ICAP</a:t>
            </a:r>
          </a:p>
        </p:txBody>
      </p:sp>
      <p:sp>
        <p:nvSpPr>
          <p:cNvPr id="8204" name="Rectangle 18"/>
          <p:cNvSpPr>
            <a:spLocks noChangeArrowheads="1"/>
          </p:cNvSpPr>
          <p:nvPr/>
        </p:nvSpPr>
        <p:spPr bwMode="auto">
          <a:xfrm>
            <a:off x="5281825" y="3187700"/>
            <a:ext cx="1688660" cy="419100"/>
          </a:xfrm>
          <a:prstGeom prst="rect">
            <a:avLst/>
          </a:prstGeom>
          <a:solidFill>
            <a:srgbClr val="00C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205" name="Text Box 19"/>
          <p:cNvSpPr txBox="1">
            <a:spLocks noChangeArrowheads="1"/>
          </p:cNvSpPr>
          <p:nvPr/>
        </p:nvSpPr>
        <p:spPr bwMode="auto">
          <a:xfrm>
            <a:off x="5281825" y="3257163"/>
            <a:ext cx="1688660" cy="276999"/>
          </a:xfrm>
          <a:prstGeom prst="rect">
            <a:avLst/>
          </a:prstGeom>
          <a:solidFill>
            <a:schemeClr val="tx1"/>
          </a:solidFill>
          <a:ln w="2857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sz="1200" b="1" dirty="0">
                <a:solidFill>
                  <a:schemeClr val="bg1"/>
                </a:solidFill>
              </a:rPr>
              <a:t>Configuration Port</a:t>
            </a:r>
          </a:p>
        </p:txBody>
      </p:sp>
      <p:sp>
        <p:nvSpPr>
          <p:cNvPr id="8206" name="Rectangle 20"/>
          <p:cNvSpPr>
            <a:spLocks noChangeArrowheads="1"/>
          </p:cNvSpPr>
          <p:nvPr/>
        </p:nvSpPr>
        <p:spPr bwMode="auto">
          <a:xfrm>
            <a:off x="8519482" y="5189022"/>
            <a:ext cx="2755182" cy="369332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chemeClr val="tx1"/>
                </a:solidFill>
              </a:rPr>
              <a:t>Partial Reconfiguration is the ability to dynamically modify blocks of logic by downloading partial bit files while the remaining logic continues to operate without interruption.</a:t>
            </a:r>
          </a:p>
          <a:p>
            <a:endParaRPr lang="en-US" dirty="0"/>
          </a:p>
        </p:txBody>
      </p:sp>
      <p:sp>
        <p:nvSpPr>
          <p:cNvPr id="8207" name="Rectangle 2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What is Partial Reconfiguration?</a:t>
            </a:r>
          </a:p>
        </p:txBody>
      </p:sp>
      <p:sp>
        <p:nvSpPr>
          <p:cNvPr id="8208" name="AutoShape 22"/>
          <p:cNvSpPr>
            <a:spLocks noChangeArrowheads="1"/>
          </p:cNvSpPr>
          <p:nvPr/>
        </p:nvSpPr>
        <p:spPr bwMode="auto">
          <a:xfrm>
            <a:off x="8621054" y="2865220"/>
            <a:ext cx="1788118" cy="1321237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8CF955"/>
              </a:gs>
              <a:gs pos="100000">
                <a:srgbClr val="417327"/>
              </a:gs>
            </a:gsLst>
            <a:lin ang="27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sz="2400" b="1" dirty="0">
                <a:latin typeface="Arial Narrow" pitchFamily="34" charset="0"/>
              </a:rPr>
              <a:t>Full</a:t>
            </a:r>
          </a:p>
          <a:p>
            <a:pPr eaLnBrk="0" hangingPunct="0"/>
            <a:r>
              <a:rPr lang="en-US" sz="2400" b="1" dirty="0">
                <a:latin typeface="Arial Narrow" pitchFamily="34" charset="0"/>
              </a:rPr>
              <a:t>Bit File</a:t>
            </a:r>
          </a:p>
        </p:txBody>
      </p:sp>
      <p:grpSp>
        <p:nvGrpSpPr>
          <p:cNvPr id="8209" name="Group 24"/>
          <p:cNvGrpSpPr>
            <a:grpSpLocks/>
          </p:cNvGrpSpPr>
          <p:nvPr/>
        </p:nvGrpSpPr>
        <p:grpSpPr bwMode="auto">
          <a:xfrm>
            <a:off x="8809389" y="4824414"/>
            <a:ext cx="1159632" cy="1811338"/>
            <a:chOff x="4194" y="2559"/>
            <a:chExt cx="548" cy="1141"/>
          </a:xfrm>
        </p:grpSpPr>
        <p:sp>
          <p:nvSpPr>
            <p:cNvPr id="8220" name="AutoShape 25"/>
            <p:cNvSpPr>
              <a:spLocks noChangeArrowheads="1"/>
            </p:cNvSpPr>
            <p:nvPr/>
          </p:nvSpPr>
          <p:spPr bwMode="auto">
            <a:xfrm>
              <a:off x="4194" y="2559"/>
              <a:ext cx="140" cy="309"/>
            </a:xfrm>
            <a:prstGeom prst="can">
              <a:avLst>
                <a:gd name="adj" fmla="val 27857"/>
              </a:avLst>
            </a:prstGeom>
            <a:gradFill rotWithShape="1">
              <a:gsLst>
                <a:gs pos="0">
                  <a:srgbClr val="FF0000"/>
                </a:gs>
                <a:gs pos="100000">
                  <a:srgbClr val="760000"/>
                </a:gs>
              </a:gsLst>
              <a:lin ang="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8221" name="AutoShape 26"/>
            <p:cNvSpPr>
              <a:spLocks noChangeArrowheads="1"/>
            </p:cNvSpPr>
            <p:nvPr/>
          </p:nvSpPr>
          <p:spPr bwMode="auto">
            <a:xfrm>
              <a:off x="4398" y="2559"/>
              <a:ext cx="140" cy="309"/>
            </a:xfrm>
            <a:prstGeom prst="can">
              <a:avLst>
                <a:gd name="adj" fmla="val 27857"/>
              </a:avLst>
            </a:prstGeom>
            <a:gradFill rotWithShape="1">
              <a:gsLst>
                <a:gs pos="0">
                  <a:srgbClr val="33CC33"/>
                </a:gs>
                <a:gs pos="100000">
                  <a:srgbClr val="185E18"/>
                </a:gs>
              </a:gsLst>
              <a:lin ang="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8222" name="AutoShape 27"/>
            <p:cNvSpPr>
              <a:spLocks noChangeArrowheads="1"/>
            </p:cNvSpPr>
            <p:nvPr/>
          </p:nvSpPr>
          <p:spPr bwMode="auto">
            <a:xfrm>
              <a:off x="4602" y="2559"/>
              <a:ext cx="140" cy="309"/>
            </a:xfrm>
            <a:prstGeom prst="can">
              <a:avLst>
                <a:gd name="adj" fmla="val 27857"/>
              </a:avLst>
            </a:prstGeom>
            <a:gradFill rotWithShape="1">
              <a:gsLst>
                <a:gs pos="0">
                  <a:srgbClr val="C0C0C0"/>
                </a:gs>
                <a:gs pos="100000">
                  <a:srgbClr val="595959"/>
                </a:gs>
              </a:gsLst>
              <a:lin ang="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8223" name="AutoShape 28"/>
            <p:cNvSpPr>
              <a:spLocks noChangeArrowheads="1"/>
            </p:cNvSpPr>
            <p:nvPr/>
          </p:nvSpPr>
          <p:spPr bwMode="auto">
            <a:xfrm>
              <a:off x="4194" y="2775"/>
              <a:ext cx="140" cy="309"/>
            </a:xfrm>
            <a:prstGeom prst="can">
              <a:avLst>
                <a:gd name="adj" fmla="val 27857"/>
              </a:avLst>
            </a:prstGeom>
            <a:gradFill rotWithShape="1">
              <a:gsLst>
                <a:gs pos="0">
                  <a:srgbClr val="FFFF00"/>
                </a:gs>
                <a:gs pos="100000">
                  <a:srgbClr val="767600"/>
                </a:gs>
              </a:gsLst>
              <a:lin ang="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8224" name="AutoShape 29"/>
            <p:cNvSpPr>
              <a:spLocks noChangeArrowheads="1"/>
            </p:cNvSpPr>
            <p:nvPr/>
          </p:nvSpPr>
          <p:spPr bwMode="auto">
            <a:xfrm>
              <a:off x="4398" y="2775"/>
              <a:ext cx="140" cy="309"/>
            </a:xfrm>
            <a:prstGeom prst="can">
              <a:avLst>
                <a:gd name="adj" fmla="val 27857"/>
              </a:avLst>
            </a:prstGeom>
            <a:gradFill rotWithShape="1">
              <a:gsLst>
                <a:gs pos="0">
                  <a:srgbClr val="C0C0C0"/>
                </a:gs>
                <a:gs pos="100000">
                  <a:srgbClr val="595959"/>
                </a:gs>
              </a:gsLst>
              <a:lin ang="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8225" name="AutoShape 30"/>
            <p:cNvSpPr>
              <a:spLocks noChangeArrowheads="1"/>
            </p:cNvSpPr>
            <p:nvPr/>
          </p:nvSpPr>
          <p:spPr bwMode="auto">
            <a:xfrm>
              <a:off x="4602" y="2775"/>
              <a:ext cx="140" cy="309"/>
            </a:xfrm>
            <a:prstGeom prst="can">
              <a:avLst>
                <a:gd name="adj" fmla="val 27857"/>
              </a:avLst>
            </a:prstGeom>
            <a:gradFill rotWithShape="1">
              <a:gsLst>
                <a:gs pos="0">
                  <a:srgbClr val="C0C0C0"/>
                </a:gs>
                <a:gs pos="100000">
                  <a:srgbClr val="595959"/>
                </a:gs>
              </a:gsLst>
              <a:lin ang="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8226" name="AutoShape 31"/>
            <p:cNvSpPr>
              <a:spLocks noChangeArrowheads="1"/>
            </p:cNvSpPr>
            <p:nvPr/>
          </p:nvSpPr>
          <p:spPr bwMode="auto">
            <a:xfrm>
              <a:off x="4194" y="2991"/>
              <a:ext cx="140" cy="309"/>
            </a:xfrm>
            <a:prstGeom prst="can">
              <a:avLst>
                <a:gd name="adj" fmla="val 27857"/>
              </a:avLst>
            </a:prstGeom>
            <a:gradFill rotWithShape="1">
              <a:gsLst>
                <a:gs pos="0">
                  <a:srgbClr val="FF9933"/>
                </a:gs>
                <a:gs pos="100000">
                  <a:srgbClr val="764718"/>
                </a:gs>
              </a:gsLst>
              <a:lin ang="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8227" name="AutoShape 32"/>
            <p:cNvSpPr>
              <a:spLocks noChangeArrowheads="1"/>
            </p:cNvSpPr>
            <p:nvPr/>
          </p:nvSpPr>
          <p:spPr bwMode="auto">
            <a:xfrm>
              <a:off x="4398" y="2991"/>
              <a:ext cx="140" cy="309"/>
            </a:xfrm>
            <a:prstGeom prst="can">
              <a:avLst>
                <a:gd name="adj" fmla="val 27857"/>
              </a:avLst>
            </a:prstGeom>
            <a:gradFill rotWithShape="1">
              <a:gsLst>
                <a:gs pos="0">
                  <a:srgbClr val="C0C0C0"/>
                </a:gs>
                <a:gs pos="100000">
                  <a:srgbClr val="595959"/>
                </a:gs>
              </a:gsLst>
              <a:lin ang="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8228" name="AutoShape 33"/>
            <p:cNvSpPr>
              <a:spLocks noChangeArrowheads="1"/>
            </p:cNvSpPr>
            <p:nvPr/>
          </p:nvSpPr>
          <p:spPr bwMode="auto">
            <a:xfrm>
              <a:off x="4602" y="2991"/>
              <a:ext cx="140" cy="309"/>
            </a:xfrm>
            <a:prstGeom prst="can">
              <a:avLst>
                <a:gd name="adj" fmla="val 27857"/>
              </a:avLst>
            </a:prstGeom>
            <a:gradFill rotWithShape="1">
              <a:gsLst>
                <a:gs pos="0">
                  <a:srgbClr val="C0C0C0"/>
                </a:gs>
                <a:gs pos="100000">
                  <a:srgbClr val="595959"/>
                </a:gs>
              </a:gsLst>
              <a:lin ang="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8229" name="Text Box 34"/>
            <p:cNvSpPr txBox="1">
              <a:spLocks noChangeArrowheads="1"/>
            </p:cNvSpPr>
            <p:nvPr/>
          </p:nvSpPr>
          <p:spPr bwMode="auto">
            <a:xfrm>
              <a:off x="4229" y="3254"/>
              <a:ext cx="473" cy="44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 dirty="0">
                  <a:latin typeface="Arial Narrow" pitchFamily="34" charset="0"/>
                </a:rPr>
                <a:t>Partial</a:t>
              </a:r>
              <a:br>
                <a:rPr lang="en-US" sz="2000" b="1" dirty="0">
                  <a:latin typeface="Arial Narrow" pitchFamily="34" charset="0"/>
                </a:rPr>
              </a:br>
              <a:r>
                <a:rPr lang="en-US" sz="2000" b="1" dirty="0">
                  <a:latin typeface="Arial Narrow" pitchFamily="34" charset="0"/>
                </a:rPr>
                <a:t>Bit Files</a:t>
              </a:r>
            </a:p>
          </p:txBody>
        </p:sp>
      </p:grpSp>
      <p:sp>
        <p:nvSpPr>
          <p:cNvPr id="8210" name="Rectangle 39"/>
          <p:cNvSpPr>
            <a:spLocks noChangeArrowheads="1"/>
          </p:cNvSpPr>
          <p:nvPr/>
        </p:nvSpPr>
        <p:spPr bwMode="auto">
          <a:xfrm>
            <a:off x="609441" y="1600201"/>
            <a:ext cx="1066522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/>
          <a:lstStyle/>
          <a:p>
            <a:pPr marL="228600" indent="-228600" algn="l">
              <a:spcBef>
                <a:spcPct val="20000"/>
              </a:spcBef>
              <a:buFont typeface="Wingdings" pitchFamily="2" charset="2"/>
              <a:buChar char="§"/>
            </a:pPr>
            <a:endParaRPr lang="en-US" sz="2000" b="1" dirty="0">
              <a:solidFill>
                <a:schemeClr val="tx2"/>
              </a:solidFill>
            </a:endParaRPr>
          </a:p>
        </p:txBody>
      </p: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1523603" y="3124200"/>
            <a:ext cx="5459578" cy="2362200"/>
            <a:chOff x="720" y="1968"/>
            <a:chExt cx="2580" cy="1488"/>
          </a:xfrm>
        </p:grpSpPr>
        <p:sp>
          <p:nvSpPr>
            <p:cNvPr id="8216" name="Rectangle 23"/>
            <p:cNvSpPr>
              <a:spLocks noChangeArrowheads="1"/>
            </p:cNvSpPr>
            <p:nvPr/>
          </p:nvSpPr>
          <p:spPr bwMode="auto">
            <a:xfrm>
              <a:off x="720" y="2788"/>
              <a:ext cx="2580" cy="233"/>
            </a:xfrm>
            <a:prstGeom prst="rect">
              <a:avLst/>
            </a:prstGeom>
            <a:solidFill>
              <a:srgbClr val="8CF955">
                <a:alpha val="50195"/>
              </a:srgbClr>
            </a:solidFill>
            <a:ln w="1270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8217" name="Rectangle 40"/>
            <p:cNvSpPr>
              <a:spLocks noChangeArrowheads="1"/>
            </p:cNvSpPr>
            <p:nvPr/>
          </p:nvSpPr>
          <p:spPr bwMode="auto">
            <a:xfrm>
              <a:off x="1632" y="1968"/>
              <a:ext cx="480" cy="1488"/>
            </a:xfrm>
            <a:prstGeom prst="rect">
              <a:avLst/>
            </a:prstGeom>
            <a:gradFill rotWithShape="1">
              <a:gsLst>
                <a:gs pos="0">
                  <a:srgbClr val="3366FF"/>
                </a:gs>
                <a:gs pos="50000">
                  <a:srgbClr val="182F76"/>
                </a:gs>
                <a:gs pos="100000">
                  <a:srgbClr val="3366FF"/>
                </a:gs>
              </a:gsLst>
              <a:lin ang="0" scaled="1"/>
            </a:gra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0" hangingPunct="0"/>
              <a:r>
                <a:rPr lang="en-US" sz="2000" b="1" dirty="0">
                  <a:solidFill>
                    <a:schemeClr val="bg1"/>
                  </a:solidFill>
                  <a:latin typeface="Arial Narrow" pitchFamily="34" charset="0"/>
                </a:rPr>
                <a:t>Function A1</a:t>
              </a:r>
            </a:p>
          </p:txBody>
        </p:sp>
        <p:sp>
          <p:nvSpPr>
            <p:cNvPr id="8218" name="Rectangle 41"/>
            <p:cNvSpPr>
              <a:spLocks noChangeArrowheads="1"/>
            </p:cNvSpPr>
            <p:nvPr/>
          </p:nvSpPr>
          <p:spPr bwMode="auto">
            <a:xfrm>
              <a:off x="1200" y="1968"/>
              <a:ext cx="336" cy="964"/>
            </a:xfrm>
            <a:prstGeom prst="rect">
              <a:avLst/>
            </a:prstGeom>
            <a:gradFill rotWithShape="1">
              <a:gsLst>
                <a:gs pos="0">
                  <a:srgbClr val="808000"/>
                </a:gs>
                <a:gs pos="50000">
                  <a:srgbClr val="3B3B00"/>
                </a:gs>
                <a:gs pos="100000">
                  <a:srgbClr val="808000"/>
                </a:gs>
              </a:gsLst>
              <a:lin ang="0" scaled="1"/>
            </a:gra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0" hangingPunct="0"/>
              <a:r>
                <a:rPr lang="en-US" sz="2000" b="1" dirty="0">
                  <a:solidFill>
                    <a:schemeClr val="bg1"/>
                  </a:solidFill>
                  <a:latin typeface="Arial Narrow" pitchFamily="34" charset="0"/>
                </a:rPr>
                <a:t>Function B1</a:t>
              </a:r>
            </a:p>
          </p:txBody>
        </p:sp>
        <p:sp>
          <p:nvSpPr>
            <p:cNvPr id="8219" name="Rectangle 42"/>
            <p:cNvSpPr>
              <a:spLocks noChangeArrowheads="1"/>
            </p:cNvSpPr>
            <p:nvPr/>
          </p:nvSpPr>
          <p:spPr bwMode="auto">
            <a:xfrm>
              <a:off x="864" y="1968"/>
              <a:ext cx="288" cy="964"/>
            </a:xfrm>
            <a:prstGeom prst="rect">
              <a:avLst/>
            </a:prstGeom>
            <a:gradFill rotWithShape="1">
              <a:gsLst>
                <a:gs pos="0">
                  <a:srgbClr val="800000"/>
                </a:gs>
                <a:gs pos="50000">
                  <a:srgbClr val="3B0000"/>
                </a:gs>
                <a:gs pos="100000">
                  <a:srgbClr val="800000"/>
                </a:gs>
              </a:gsLst>
              <a:lin ang="0" scaled="1"/>
            </a:gra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0" hangingPunct="0"/>
              <a:r>
                <a:rPr lang="en-US" sz="2000" b="1" dirty="0">
                  <a:solidFill>
                    <a:schemeClr val="bg1"/>
                  </a:solidFill>
                  <a:latin typeface="Arial Narrow" pitchFamily="34" charset="0"/>
                </a:rPr>
                <a:t>Function C1</a:t>
              </a:r>
            </a:p>
          </p:txBody>
        </p:sp>
      </p:grpSp>
      <p:sp>
        <p:nvSpPr>
          <p:cNvPr id="410659" name="Rectangle 35"/>
          <p:cNvSpPr>
            <a:spLocks noChangeArrowheads="1"/>
          </p:cNvSpPr>
          <p:nvPr/>
        </p:nvSpPr>
        <p:spPr bwMode="auto">
          <a:xfrm>
            <a:off x="1815627" y="3117850"/>
            <a:ext cx="609441" cy="1530350"/>
          </a:xfrm>
          <a:prstGeom prst="rect">
            <a:avLst/>
          </a:prstGeom>
          <a:gradFill rotWithShape="0">
            <a:gsLst>
              <a:gs pos="0">
                <a:srgbClr val="FF9900"/>
              </a:gs>
              <a:gs pos="50000">
                <a:srgbClr val="764700"/>
              </a:gs>
              <a:gs pos="100000">
                <a:srgbClr val="FF9900"/>
              </a:gs>
            </a:gsLst>
            <a:lin ang="0" scaled="1"/>
          </a:gra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eaLnBrk="0" hangingPunct="0"/>
            <a:r>
              <a:rPr lang="en-US" sz="2000" b="1" dirty="0">
                <a:solidFill>
                  <a:schemeClr val="bg1"/>
                </a:solidFill>
                <a:latin typeface="Arial Narrow" pitchFamily="34" charset="0"/>
              </a:rPr>
              <a:t>Function C2</a:t>
            </a:r>
          </a:p>
        </p:txBody>
      </p:sp>
      <p:sp>
        <p:nvSpPr>
          <p:cNvPr id="410660" name="Rectangle 36"/>
          <p:cNvSpPr>
            <a:spLocks noChangeArrowheads="1"/>
          </p:cNvSpPr>
          <p:nvPr/>
        </p:nvSpPr>
        <p:spPr bwMode="auto">
          <a:xfrm>
            <a:off x="2526642" y="3117850"/>
            <a:ext cx="711015" cy="1530350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50000">
                <a:srgbClr val="767600"/>
              </a:gs>
              <a:gs pos="100000">
                <a:srgbClr val="FFFF00"/>
              </a:gs>
            </a:gsLst>
            <a:lin ang="0" scaled="1"/>
          </a:gra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eaLnBrk="0" hangingPunct="0"/>
            <a:r>
              <a:rPr lang="en-US" sz="2000" b="1" dirty="0">
                <a:solidFill>
                  <a:schemeClr val="bg1"/>
                </a:solidFill>
                <a:latin typeface="Arial Narrow" pitchFamily="34" charset="0"/>
              </a:rPr>
              <a:t>Function B2</a:t>
            </a:r>
          </a:p>
        </p:txBody>
      </p:sp>
      <p:sp>
        <p:nvSpPr>
          <p:cNvPr id="410661" name="Rectangle 37"/>
          <p:cNvSpPr>
            <a:spLocks noChangeArrowheads="1"/>
          </p:cNvSpPr>
          <p:nvPr/>
        </p:nvSpPr>
        <p:spPr bwMode="auto">
          <a:xfrm>
            <a:off x="3440804" y="3117850"/>
            <a:ext cx="1015735" cy="2368550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50000">
                <a:srgbClr val="760000"/>
              </a:gs>
              <a:gs pos="100000">
                <a:srgbClr val="FF0000"/>
              </a:gs>
            </a:gsLst>
            <a:lin ang="0" scaled="1"/>
          </a:gra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eaLnBrk="0" hangingPunct="0"/>
            <a:r>
              <a:rPr lang="en-US" sz="2000" b="1" dirty="0">
                <a:solidFill>
                  <a:schemeClr val="bg1"/>
                </a:solidFill>
                <a:latin typeface="Arial Narrow" pitchFamily="34" charset="0"/>
              </a:rPr>
              <a:t>Function A2</a:t>
            </a:r>
          </a:p>
        </p:txBody>
      </p:sp>
      <p:sp>
        <p:nvSpPr>
          <p:cNvPr id="410662" name="Rectangle 38"/>
          <p:cNvSpPr>
            <a:spLocks noChangeArrowheads="1"/>
          </p:cNvSpPr>
          <p:nvPr/>
        </p:nvSpPr>
        <p:spPr bwMode="auto">
          <a:xfrm>
            <a:off x="3453501" y="3117850"/>
            <a:ext cx="1015735" cy="2362200"/>
          </a:xfrm>
          <a:prstGeom prst="rect">
            <a:avLst/>
          </a:prstGeom>
          <a:gradFill rotWithShape="0">
            <a:gsLst>
              <a:gs pos="0">
                <a:srgbClr val="42C273"/>
              </a:gs>
              <a:gs pos="50000">
                <a:srgbClr val="1F5A35"/>
              </a:gs>
              <a:gs pos="100000">
                <a:srgbClr val="42C273"/>
              </a:gs>
            </a:gsLst>
            <a:lin ang="0" scaled="1"/>
          </a:gra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eaLnBrk="0" hangingPunct="0"/>
            <a:r>
              <a:rPr lang="en-US" sz="2000" b="1" dirty="0">
                <a:solidFill>
                  <a:schemeClr val="bg1"/>
                </a:solidFill>
                <a:latin typeface="Arial Narrow" pitchFamily="34" charset="0"/>
              </a:rPr>
              <a:t>Function A3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Copyright 2015 Xilinx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 Intro 11-</a:t>
            </a:r>
            <a:fld id="{060BD193-E118-4B16-863C-C8C12C675E3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-0.32396 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106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3" dur="2000" fill="hold"/>
                                        <p:tgtEl>
                                          <p:spTgt spid="4106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41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20" dur="2000" fill="hold"/>
                                        <p:tgtEl>
                                          <p:spTgt spid="4106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1000"/>
                                        <p:tgtEl>
                                          <p:spTgt spid="41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27" dur="2000" fill="hold"/>
                                        <p:tgtEl>
                                          <p:spTgt spid="4106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1000"/>
                                        <p:tgtEl>
                                          <p:spTgt spid="41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34" dur="2000" fill="hold"/>
                                        <p:tgtEl>
                                          <p:spTgt spid="4106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1000"/>
                                        <p:tgtEl>
                                          <p:spTgt spid="41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7" grpId="0" animBg="1"/>
      <p:bldP spid="410628" grpId="0" animBg="1"/>
      <p:bldP spid="410629" grpId="0" animBg="1"/>
      <p:bldP spid="410630" grpId="0" animBg="1"/>
      <p:bldP spid="410632" grpId="0" animBg="1"/>
      <p:bldP spid="410659" grpId="0" animBg="1"/>
      <p:bldP spid="410660" grpId="0" animBg="1"/>
      <p:bldP spid="410661" grpId="0" animBg="1"/>
      <p:bldP spid="41066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 bwMode="auto">
          <a:xfrm>
            <a:off x="914162" y="958850"/>
            <a:ext cx="10563648" cy="5594350"/>
            <a:chOff x="1808" y="5864"/>
            <a:chExt cx="9180" cy="6480"/>
          </a:xfrm>
        </p:grpSpPr>
        <p:sp>
          <p:nvSpPr>
            <p:cNvPr id="7173" name="AutoShape 3"/>
            <p:cNvSpPr>
              <a:spLocks noChangeAspect="1" noChangeArrowheads="1"/>
            </p:cNvSpPr>
            <p:nvPr/>
          </p:nvSpPr>
          <p:spPr bwMode="auto">
            <a:xfrm>
              <a:off x="1808" y="5864"/>
              <a:ext cx="9180" cy="6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20000"/>
                </a:spcBef>
                <a:buSzPct val="105000"/>
              </a:pPr>
              <a:endParaRPr lang="en-US" sz="2000">
                <a:latin typeface="Arial" charset="0"/>
              </a:endParaRPr>
            </a:p>
          </p:txBody>
        </p:sp>
        <p:sp>
          <p:nvSpPr>
            <p:cNvPr id="7174" name="Rectangle 4"/>
            <p:cNvSpPr>
              <a:spLocks noChangeArrowheads="1"/>
            </p:cNvSpPr>
            <p:nvPr/>
          </p:nvSpPr>
          <p:spPr bwMode="auto">
            <a:xfrm>
              <a:off x="8108" y="7484"/>
              <a:ext cx="1980" cy="216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8638" tIns="39319" rIns="78638" bIns="39319" anchor="ctr"/>
            <a:lstStyle/>
            <a:p>
              <a:pPr>
                <a:spcBef>
                  <a:spcPct val="20000"/>
                </a:spcBef>
                <a:buSzPct val="105000"/>
                <a:buFontTx/>
                <a:buChar char="•"/>
              </a:pPr>
              <a:r>
                <a:rPr lang="en-US" sz="1500">
                  <a:solidFill>
                    <a:srgbClr val="FFFF00"/>
                  </a:solidFill>
                  <a:latin typeface="Arial" charset="0"/>
                </a:rPr>
                <a:t>   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7175" name="Line 5"/>
            <p:cNvSpPr>
              <a:spLocks noChangeShapeType="1"/>
            </p:cNvSpPr>
            <p:nvPr/>
          </p:nvSpPr>
          <p:spPr bwMode="auto">
            <a:xfrm flipV="1">
              <a:off x="3788" y="9824"/>
              <a:ext cx="720" cy="9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6" name="Text Box 6"/>
            <p:cNvSpPr txBox="1">
              <a:spLocks noChangeArrowheads="1"/>
            </p:cNvSpPr>
            <p:nvPr/>
          </p:nvSpPr>
          <p:spPr bwMode="auto">
            <a:xfrm>
              <a:off x="2168" y="10544"/>
              <a:ext cx="1627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8638" tIns="39319" rIns="78638" bIns="39319"/>
            <a:lstStyle/>
            <a:p>
              <a:pPr>
                <a:spcBef>
                  <a:spcPct val="20000"/>
                </a:spcBef>
                <a:buSzPct val="105000"/>
              </a:pPr>
              <a:r>
                <a:rPr lang="en-US" sz="1500">
                  <a:solidFill>
                    <a:srgbClr val="FF0000"/>
                  </a:solidFill>
                  <a:latin typeface="Arial" charset="0"/>
                </a:rPr>
                <a:t>Process 1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7177" name="Text Box 7"/>
            <p:cNvSpPr txBox="1">
              <a:spLocks noChangeArrowheads="1"/>
            </p:cNvSpPr>
            <p:nvPr/>
          </p:nvSpPr>
          <p:spPr bwMode="auto">
            <a:xfrm>
              <a:off x="1988" y="6239"/>
              <a:ext cx="4140" cy="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8638" tIns="39319" rIns="78638" bIns="39319"/>
            <a:lstStyle/>
            <a:p>
              <a:pPr algn="l">
                <a:spcBef>
                  <a:spcPct val="20000"/>
                </a:spcBef>
                <a:buSzPct val="105000"/>
              </a:pPr>
              <a:r>
                <a:rPr lang="en-US" sz="1500" b="1">
                  <a:solidFill>
                    <a:srgbClr val="000000"/>
                  </a:solidFill>
                  <a:latin typeface="Arial" charset="0"/>
                </a:rPr>
                <a:t>     </a:t>
              </a:r>
              <a:r>
                <a:rPr lang="en-US" sz="1500" b="1" u="sng">
                  <a:solidFill>
                    <a:srgbClr val="000000"/>
                  </a:solidFill>
                  <a:latin typeface="Arial" charset="0"/>
                </a:rPr>
                <a:t>Processor Context Switch</a:t>
              </a:r>
              <a:endParaRPr lang="en-US" sz="2000" b="1" u="sng">
                <a:latin typeface="Arial" charset="0"/>
              </a:endParaRPr>
            </a:p>
          </p:txBody>
        </p:sp>
        <p:sp>
          <p:nvSpPr>
            <p:cNvPr id="7178" name="Line 8"/>
            <p:cNvSpPr>
              <a:spLocks noChangeShapeType="1"/>
            </p:cNvSpPr>
            <p:nvPr/>
          </p:nvSpPr>
          <p:spPr bwMode="auto">
            <a:xfrm flipV="1">
              <a:off x="8648" y="9824"/>
              <a:ext cx="1081" cy="72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9" name="Text Box 9"/>
            <p:cNvSpPr txBox="1">
              <a:spLocks noChangeArrowheads="1"/>
            </p:cNvSpPr>
            <p:nvPr/>
          </p:nvSpPr>
          <p:spPr bwMode="auto">
            <a:xfrm>
              <a:off x="2521" y="11068"/>
              <a:ext cx="1627" cy="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8638" tIns="39319" rIns="78638" bIns="39319"/>
            <a:lstStyle/>
            <a:p>
              <a:pPr>
                <a:spcBef>
                  <a:spcPct val="20000"/>
                </a:spcBef>
                <a:buSzPct val="105000"/>
              </a:pPr>
              <a:r>
                <a:rPr lang="en-US" sz="1500">
                  <a:solidFill>
                    <a:srgbClr val="00FF00"/>
                  </a:solidFill>
                  <a:latin typeface="Arial" charset="0"/>
                </a:rPr>
                <a:t>Process 2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7180" name="Text Box 10"/>
            <p:cNvSpPr txBox="1">
              <a:spLocks noChangeArrowheads="1"/>
            </p:cNvSpPr>
            <p:nvPr/>
          </p:nvSpPr>
          <p:spPr bwMode="auto">
            <a:xfrm>
              <a:off x="5948" y="10544"/>
              <a:ext cx="3076" cy="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8638" tIns="39319" rIns="78638" bIns="39319"/>
            <a:lstStyle/>
            <a:p>
              <a:pPr>
                <a:spcBef>
                  <a:spcPct val="20000"/>
                </a:spcBef>
                <a:buSzPct val="105000"/>
              </a:pPr>
              <a:r>
                <a:rPr lang="en-US" sz="1500">
                  <a:solidFill>
                    <a:srgbClr val="FF0000"/>
                  </a:solidFill>
                  <a:latin typeface="Arial" charset="0"/>
                </a:rPr>
                <a:t>Partial Bitstream A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7181" name="Text Box 11"/>
            <p:cNvSpPr txBox="1">
              <a:spLocks noChangeArrowheads="1"/>
            </p:cNvSpPr>
            <p:nvPr/>
          </p:nvSpPr>
          <p:spPr bwMode="auto">
            <a:xfrm>
              <a:off x="8468" y="6944"/>
              <a:ext cx="126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8638" tIns="39319" rIns="78638" bIns="39319"/>
            <a:lstStyle/>
            <a:p>
              <a:pPr algn="l">
                <a:spcBef>
                  <a:spcPct val="20000"/>
                </a:spcBef>
                <a:buSzPct val="105000"/>
              </a:pPr>
              <a:r>
                <a:rPr lang="en-US" sz="1500" b="1">
                  <a:latin typeface="Arial" charset="0"/>
                </a:rPr>
                <a:t>FPGA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7182" name="Text Box 12"/>
            <p:cNvSpPr txBox="1">
              <a:spLocks noChangeArrowheads="1"/>
            </p:cNvSpPr>
            <p:nvPr/>
          </p:nvSpPr>
          <p:spPr bwMode="auto">
            <a:xfrm>
              <a:off x="6548" y="6224"/>
              <a:ext cx="4260" cy="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8638" tIns="39319" rIns="78638" bIns="39319"/>
            <a:lstStyle/>
            <a:p>
              <a:pPr>
                <a:spcBef>
                  <a:spcPct val="20000"/>
                </a:spcBef>
                <a:buSzPct val="105000"/>
              </a:pPr>
              <a:r>
                <a:rPr lang="en-US" sz="1500" b="1" u="sng">
                  <a:solidFill>
                    <a:srgbClr val="000000"/>
                  </a:solidFill>
                  <a:latin typeface="Arial" charset="0"/>
                </a:rPr>
                <a:t>FPGA Configuration Switch</a:t>
              </a:r>
              <a:endParaRPr lang="en-US" sz="2000" b="1" u="sng">
                <a:latin typeface="Arial" charset="0"/>
              </a:endParaRPr>
            </a:p>
          </p:txBody>
        </p:sp>
        <p:sp>
          <p:nvSpPr>
            <p:cNvPr id="7183" name="Rectangle 13"/>
            <p:cNvSpPr>
              <a:spLocks noChangeArrowheads="1"/>
            </p:cNvSpPr>
            <p:nvPr/>
          </p:nvSpPr>
          <p:spPr bwMode="auto">
            <a:xfrm>
              <a:off x="2888" y="7484"/>
              <a:ext cx="1980" cy="216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8638" tIns="39319" rIns="78638" bIns="39319" anchor="ctr"/>
            <a:lstStyle/>
            <a:p>
              <a:pPr>
                <a:spcBef>
                  <a:spcPct val="20000"/>
                </a:spcBef>
                <a:buSzPct val="105000"/>
                <a:buFontTx/>
                <a:buChar char="•"/>
              </a:pPr>
              <a:endParaRPr lang="en-US" sz="2000">
                <a:latin typeface="Arial" charset="0"/>
              </a:endParaRPr>
            </a:p>
          </p:txBody>
        </p:sp>
        <p:sp>
          <p:nvSpPr>
            <p:cNvPr id="7184" name="Text Box 14"/>
            <p:cNvSpPr txBox="1">
              <a:spLocks noChangeArrowheads="1"/>
            </p:cNvSpPr>
            <p:nvPr/>
          </p:nvSpPr>
          <p:spPr bwMode="auto">
            <a:xfrm>
              <a:off x="2888" y="8204"/>
              <a:ext cx="108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8638" tIns="39319" rIns="78638" bIns="39319"/>
            <a:lstStyle/>
            <a:p>
              <a:pPr>
                <a:spcBef>
                  <a:spcPct val="20000"/>
                </a:spcBef>
                <a:buSzPct val="105000"/>
              </a:pPr>
              <a:r>
                <a:rPr lang="en-US" sz="1500" b="1">
                  <a:latin typeface="Arial" charset="0"/>
                </a:rPr>
                <a:t>MMU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7185" name="Rectangle 15"/>
            <p:cNvSpPr>
              <a:spLocks noChangeArrowheads="1"/>
            </p:cNvSpPr>
            <p:nvPr/>
          </p:nvSpPr>
          <p:spPr bwMode="auto">
            <a:xfrm>
              <a:off x="4328" y="7844"/>
              <a:ext cx="540" cy="18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lIns="78638" tIns="39319" rIns="78638" bIns="39319" anchor="ctr"/>
            <a:lstStyle/>
            <a:p>
              <a:pPr>
                <a:spcBef>
                  <a:spcPct val="20000"/>
                </a:spcBef>
                <a:buSzPct val="105000"/>
              </a:pPr>
              <a:r>
                <a:rPr lang="en-US" sz="1400">
                  <a:latin typeface="Arial" charset="0"/>
                </a:rPr>
                <a:t>Stack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7186" name="Rectangle 16"/>
            <p:cNvSpPr>
              <a:spLocks noChangeArrowheads="1"/>
            </p:cNvSpPr>
            <p:nvPr/>
          </p:nvSpPr>
          <p:spPr bwMode="auto">
            <a:xfrm>
              <a:off x="8288" y="7844"/>
              <a:ext cx="540" cy="18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lIns="78638" tIns="39319" rIns="78638" bIns="39319" anchor="ctr"/>
            <a:lstStyle/>
            <a:p>
              <a:pPr>
                <a:spcBef>
                  <a:spcPct val="20000"/>
                </a:spcBef>
                <a:buSzPct val="105000"/>
              </a:pPr>
              <a:r>
                <a:rPr lang="en-US" sz="1400">
                  <a:latin typeface="Arial" charset="0"/>
                </a:rPr>
                <a:t>PR region 1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7187" name="Rectangle 17"/>
            <p:cNvSpPr>
              <a:spLocks noChangeArrowheads="1"/>
            </p:cNvSpPr>
            <p:nvPr/>
          </p:nvSpPr>
          <p:spPr bwMode="auto">
            <a:xfrm>
              <a:off x="8828" y="7844"/>
              <a:ext cx="540" cy="18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lIns="78638" tIns="39319" rIns="78638" bIns="39319" anchor="ctr"/>
            <a:lstStyle/>
            <a:p>
              <a:pPr>
                <a:spcBef>
                  <a:spcPct val="20000"/>
                </a:spcBef>
                <a:buSzPct val="105000"/>
              </a:pPr>
              <a:r>
                <a:rPr lang="en-US" sz="1400">
                  <a:latin typeface="Arial" charset="0"/>
                </a:rPr>
                <a:t>PR region 2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7188" name="Rectangle 18"/>
            <p:cNvSpPr>
              <a:spLocks noChangeArrowheads="1"/>
            </p:cNvSpPr>
            <p:nvPr/>
          </p:nvSpPr>
          <p:spPr bwMode="auto">
            <a:xfrm>
              <a:off x="9368" y="7844"/>
              <a:ext cx="540" cy="18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lIns="78638" tIns="39319" rIns="78638" bIns="39319" anchor="ctr"/>
            <a:lstStyle/>
            <a:p>
              <a:pPr>
                <a:spcBef>
                  <a:spcPct val="20000"/>
                </a:spcBef>
                <a:buSzPct val="105000"/>
              </a:pPr>
              <a:r>
                <a:rPr lang="en-US" sz="1400">
                  <a:latin typeface="Arial" charset="0"/>
                </a:rPr>
                <a:t>PR region N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7189" name="Text Box 19"/>
            <p:cNvSpPr txBox="1">
              <a:spLocks noChangeArrowheads="1"/>
            </p:cNvSpPr>
            <p:nvPr/>
          </p:nvSpPr>
          <p:spPr bwMode="auto">
            <a:xfrm>
              <a:off x="3248" y="6944"/>
              <a:ext cx="126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8638" tIns="39319" rIns="78638" bIns="39319"/>
            <a:lstStyle/>
            <a:p>
              <a:pPr>
                <a:spcBef>
                  <a:spcPct val="20000"/>
                </a:spcBef>
                <a:buSzPct val="105000"/>
              </a:pPr>
              <a:r>
                <a:rPr lang="en-US" sz="1500" b="1">
                  <a:latin typeface="Arial" charset="0"/>
                </a:rPr>
                <a:t>uP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7190" name="Line 20"/>
            <p:cNvSpPr>
              <a:spLocks noChangeShapeType="1"/>
            </p:cNvSpPr>
            <p:nvPr/>
          </p:nvSpPr>
          <p:spPr bwMode="auto">
            <a:xfrm flipV="1">
              <a:off x="3788" y="8429"/>
              <a:ext cx="54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1" name="Line 21"/>
            <p:cNvSpPr>
              <a:spLocks noChangeShapeType="1"/>
            </p:cNvSpPr>
            <p:nvPr/>
          </p:nvSpPr>
          <p:spPr bwMode="auto">
            <a:xfrm flipV="1">
              <a:off x="3968" y="9824"/>
              <a:ext cx="540" cy="1260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2" name="Text Box 22"/>
            <p:cNvSpPr txBox="1">
              <a:spLocks noChangeArrowheads="1"/>
            </p:cNvSpPr>
            <p:nvPr/>
          </p:nvSpPr>
          <p:spPr bwMode="auto">
            <a:xfrm>
              <a:off x="2830" y="11608"/>
              <a:ext cx="1678" cy="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8638" tIns="39319" rIns="78638" bIns="39319"/>
            <a:lstStyle/>
            <a:p>
              <a:pPr>
                <a:spcBef>
                  <a:spcPct val="20000"/>
                </a:spcBef>
                <a:buSzPct val="105000"/>
              </a:pPr>
              <a:r>
                <a:rPr lang="en-US" sz="1500">
                  <a:solidFill>
                    <a:srgbClr val="0000FF"/>
                  </a:solidFill>
                  <a:latin typeface="Arial" charset="0"/>
                </a:rPr>
                <a:t>Process N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7193" name="Line 23"/>
            <p:cNvSpPr>
              <a:spLocks noChangeShapeType="1"/>
            </p:cNvSpPr>
            <p:nvPr/>
          </p:nvSpPr>
          <p:spPr bwMode="auto">
            <a:xfrm flipV="1">
              <a:off x="4328" y="9824"/>
              <a:ext cx="180" cy="18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4" name="Text Box 24"/>
            <p:cNvSpPr txBox="1">
              <a:spLocks noChangeArrowheads="1"/>
            </p:cNvSpPr>
            <p:nvPr/>
          </p:nvSpPr>
          <p:spPr bwMode="auto">
            <a:xfrm>
              <a:off x="6488" y="11068"/>
              <a:ext cx="3076" cy="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8638" tIns="39319" rIns="78638" bIns="39319"/>
            <a:lstStyle/>
            <a:p>
              <a:pPr>
                <a:spcBef>
                  <a:spcPct val="20000"/>
                </a:spcBef>
                <a:buSzPct val="105000"/>
              </a:pPr>
              <a:r>
                <a:rPr lang="en-US" sz="1500">
                  <a:solidFill>
                    <a:srgbClr val="00FF00"/>
                  </a:solidFill>
                  <a:latin typeface="Arial" charset="0"/>
                </a:rPr>
                <a:t>Partial Bitstream B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7195" name="Text Box 25"/>
            <p:cNvSpPr txBox="1">
              <a:spLocks noChangeArrowheads="1"/>
            </p:cNvSpPr>
            <p:nvPr/>
          </p:nvSpPr>
          <p:spPr bwMode="auto">
            <a:xfrm>
              <a:off x="7192" y="11608"/>
              <a:ext cx="3076" cy="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8638" tIns="39319" rIns="78638" bIns="39319"/>
            <a:lstStyle/>
            <a:p>
              <a:pPr>
                <a:spcBef>
                  <a:spcPct val="20000"/>
                </a:spcBef>
                <a:buSzPct val="105000"/>
              </a:pPr>
              <a:r>
                <a:rPr lang="en-US" sz="1500">
                  <a:solidFill>
                    <a:srgbClr val="0000FF"/>
                  </a:solidFill>
                  <a:latin typeface="Arial" charset="0"/>
                </a:rPr>
                <a:t>Partial Bitstream N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7196" name="Line 26"/>
            <p:cNvSpPr>
              <a:spLocks noChangeShapeType="1"/>
            </p:cNvSpPr>
            <p:nvPr/>
          </p:nvSpPr>
          <p:spPr bwMode="auto">
            <a:xfrm flipV="1">
              <a:off x="9188" y="9824"/>
              <a:ext cx="1" cy="1260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7" name="Line 27"/>
            <p:cNvSpPr>
              <a:spLocks noChangeShapeType="1"/>
            </p:cNvSpPr>
            <p:nvPr/>
          </p:nvSpPr>
          <p:spPr bwMode="auto">
            <a:xfrm flipH="1" flipV="1">
              <a:off x="8648" y="9824"/>
              <a:ext cx="1260" cy="18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8" name="Line 28"/>
            <p:cNvSpPr>
              <a:spLocks noChangeShapeType="1"/>
            </p:cNvSpPr>
            <p:nvPr/>
          </p:nvSpPr>
          <p:spPr bwMode="auto">
            <a:xfrm flipH="1" flipV="1">
              <a:off x="9188" y="9824"/>
              <a:ext cx="720" cy="18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9" name="Line 29"/>
            <p:cNvSpPr>
              <a:spLocks noChangeShapeType="1"/>
            </p:cNvSpPr>
            <p:nvPr/>
          </p:nvSpPr>
          <p:spPr bwMode="auto">
            <a:xfrm flipH="1" flipV="1">
              <a:off x="9728" y="9824"/>
              <a:ext cx="180" cy="18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0" name="Line 30"/>
            <p:cNvSpPr>
              <a:spLocks noChangeShapeType="1"/>
            </p:cNvSpPr>
            <p:nvPr/>
          </p:nvSpPr>
          <p:spPr bwMode="auto">
            <a:xfrm flipV="1">
              <a:off x="9188" y="9824"/>
              <a:ext cx="540" cy="1260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1" name="Line 31"/>
            <p:cNvSpPr>
              <a:spLocks noChangeShapeType="1"/>
            </p:cNvSpPr>
            <p:nvPr/>
          </p:nvSpPr>
          <p:spPr bwMode="auto">
            <a:xfrm flipH="1" flipV="1">
              <a:off x="8648" y="9824"/>
              <a:ext cx="540" cy="1260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2" name="Line 32"/>
            <p:cNvSpPr>
              <a:spLocks noChangeShapeType="1"/>
            </p:cNvSpPr>
            <p:nvPr/>
          </p:nvSpPr>
          <p:spPr bwMode="auto">
            <a:xfrm flipV="1">
              <a:off x="8648" y="9824"/>
              <a:ext cx="540" cy="72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3" name="Line 33"/>
            <p:cNvSpPr>
              <a:spLocks noChangeShapeType="1"/>
            </p:cNvSpPr>
            <p:nvPr/>
          </p:nvSpPr>
          <p:spPr bwMode="auto">
            <a:xfrm flipH="1" flipV="1">
              <a:off x="8648" y="9824"/>
              <a:ext cx="1" cy="72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71" name="Rectangle 3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PR Applications Analogy</a:t>
            </a:r>
          </a:p>
        </p:txBody>
      </p:sp>
      <p:sp>
        <p:nvSpPr>
          <p:cNvPr id="7172" name="Rectangle 35"/>
          <p:cNvSpPr>
            <a:spLocks noChangeArrowheads="1"/>
          </p:cNvSpPr>
          <p:nvPr/>
        </p:nvSpPr>
        <p:spPr bwMode="auto">
          <a:xfrm>
            <a:off x="6195986" y="1219200"/>
            <a:ext cx="4773956" cy="51816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Copyright 2015 Xilinx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 Intro 11-</a:t>
            </a:r>
            <a:fld id="{060BD193-E118-4B16-863C-C8C12C675E3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 bwMode="auto">
          <a:xfrm>
            <a:off x="914162" y="958850"/>
            <a:ext cx="10563648" cy="5594350"/>
            <a:chOff x="1808" y="5864"/>
            <a:chExt cx="9180" cy="6480"/>
          </a:xfrm>
        </p:grpSpPr>
        <p:sp>
          <p:nvSpPr>
            <p:cNvPr id="8196" name="AutoShape 3"/>
            <p:cNvSpPr>
              <a:spLocks noChangeAspect="1" noChangeArrowheads="1"/>
            </p:cNvSpPr>
            <p:nvPr/>
          </p:nvSpPr>
          <p:spPr bwMode="auto">
            <a:xfrm>
              <a:off x="1808" y="5864"/>
              <a:ext cx="9180" cy="6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20000"/>
                </a:spcBef>
                <a:buSzPct val="105000"/>
              </a:pPr>
              <a:endParaRPr lang="en-US" sz="2000">
                <a:latin typeface="Arial" charset="0"/>
              </a:endParaRPr>
            </a:p>
          </p:txBody>
        </p:sp>
        <p:sp>
          <p:nvSpPr>
            <p:cNvPr id="8197" name="Rectangle 4"/>
            <p:cNvSpPr>
              <a:spLocks noChangeArrowheads="1"/>
            </p:cNvSpPr>
            <p:nvPr/>
          </p:nvSpPr>
          <p:spPr bwMode="auto">
            <a:xfrm>
              <a:off x="8108" y="7484"/>
              <a:ext cx="1980" cy="216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8638" tIns="39319" rIns="78638" bIns="39319" anchor="ctr"/>
            <a:lstStyle/>
            <a:p>
              <a:pPr>
                <a:spcBef>
                  <a:spcPct val="20000"/>
                </a:spcBef>
                <a:buSzPct val="105000"/>
                <a:buFontTx/>
                <a:buChar char="•"/>
              </a:pPr>
              <a:r>
                <a:rPr lang="en-US" sz="1500">
                  <a:solidFill>
                    <a:srgbClr val="FFFF00"/>
                  </a:solidFill>
                  <a:latin typeface="Arial" charset="0"/>
                </a:rPr>
                <a:t>   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8198" name="Line 5"/>
            <p:cNvSpPr>
              <a:spLocks noChangeShapeType="1"/>
            </p:cNvSpPr>
            <p:nvPr/>
          </p:nvSpPr>
          <p:spPr bwMode="auto">
            <a:xfrm flipV="1">
              <a:off x="3788" y="9824"/>
              <a:ext cx="720" cy="9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9" name="Text Box 6"/>
            <p:cNvSpPr txBox="1">
              <a:spLocks noChangeArrowheads="1"/>
            </p:cNvSpPr>
            <p:nvPr/>
          </p:nvSpPr>
          <p:spPr bwMode="auto">
            <a:xfrm>
              <a:off x="2168" y="10544"/>
              <a:ext cx="1627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8638" tIns="39319" rIns="78638" bIns="39319"/>
            <a:lstStyle/>
            <a:p>
              <a:pPr>
                <a:spcBef>
                  <a:spcPct val="20000"/>
                </a:spcBef>
                <a:buSzPct val="105000"/>
              </a:pPr>
              <a:r>
                <a:rPr lang="en-US" sz="1500">
                  <a:solidFill>
                    <a:srgbClr val="FF0000"/>
                  </a:solidFill>
                  <a:latin typeface="Arial" charset="0"/>
                </a:rPr>
                <a:t>Process 1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8200" name="Text Box 7"/>
            <p:cNvSpPr txBox="1">
              <a:spLocks noChangeArrowheads="1"/>
            </p:cNvSpPr>
            <p:nvPr/>
          </p:nvSpPr>
          <p:spPr bwMode="auto">
            <a:xfrm>
              <a:off x="1988" y="6239"/>
              <a:ext cx="4140" cy="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8638" tIns="39319" rIns="78638" bIns="39319"/>
            <a:lstStyle/>
            <a:p>
              <a:pPr algn="l">
                <a:spcBef>
                  <a:spcPct val="20000"/>
                </a:spcBef>
                <a:buSzPct val="105000"/>
              </a:pPr>
              <a:r>
                <a:rPr lang="en-US" sz="1500" b="1">
                  <a:solidFill>
                    <a:srgbClr val="000000"/>
                  </a:solidFill>
                  <a:latin typeface="Arial" charset="0"/>
                </a:rPr>
                <a:t>     </a:t>
              </a:r>
              <a:r>
                <a:rPr lang="en-US" sz="1500" b="1" u="sng">
                  <a:solidFill>
                    <a:srgbClr val="000000"/>
                  </a:solidFill>
                  <a:latin typeface="Arial" charset="0"/>
                </a:rPr>
                <a:t>Processor Context Switch</a:t>
              </a:r>
              <a:endParaRPr lang="en-US" sz="2000" b="1" u="sng">
                <a:latin typeface="Arial" charset="0"/>
              </a:endParaRPr>
            </a:p>
          </p:txBody>
        </p:sp>
        <p:sp>
          <p:nvSpPr>
            <p:cNvPr id="8201" name="Line 8"/>
            <p:cNvSpPr>
              <a:spLocks noChangeShapeType="1"/>
            </p:cNvSpPr>
            <p:nvPr/>
          </p:nvSpPr>
          <p:spPr bwMode="auto">
            <a:xfrm flipV="1">
              <a:off x="8648" y="9824"/>
              <a:ext cx="1081" cy="72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2" name="Text Box 9"/>
            <p:cNvSpPr txBox="1">
              <a:spLocks noChangeArrowheads="1"/>
            </p:cNvSpPr>
            <p:nvPr/>
          </p:nvSpPr>
          <p:spPr bwMode="auto">
            <a:xfrm>
              <a:off x="2521" y="11068"/>
              <a:ext cx="1627" cy="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8638" tIns="39319" rIns="78638" bIns="39319"/>
            <a:lstStyle/>
            <a:p>
              <a:pPr>
                <a:spcBef>
                  <a:spcPct val="20000"/>
                </a:spcBef>
                <a:buSzPct val="105000"/>
              </a:pPr>
              <a:r>
                <a:rPr lang="en-US" sz="1500">
                  <a:solidFill>
                    <a:srgbClr val="00FF00"/>
                  </a:solidFill>
                  <a:latin typeface="Arial" charset="0"/>
                </a:rPr>
                <a:t>Process 2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8203" name="Text Box 10"/>
            <p:cNvSpPr txBox="1">
              <a:spLocks noChangeArrowheads="1"/>
            </p:cNvSpPr>
            <p:nvPr/>
          </p:nvSpPr>
          <p:spPr bwMode="auto">
            <a:xfrm>
              <a:off x="5948" y="10544"/>
              <a:ext cx="3076" cy="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8638" tIns="39319" rIns="78638" bIns="39319"/>
            <a:lstStyle/>
            <a:p>
              <a:pPr>
                <a:spcBef>
                  <a:spcPct val="20000"/>
                </a:spcBef>
                <a:buSzPct val="105000"/>
              </a:pPr>
              <a:r>
                <a:rPr lang="en-US" sz="1500">
                  <a:solidFill>
                    <a:srgbClr val="FF0000"/>
                  </a:solidFill>
                  <a:latin typeface="Arial" charset="0"/>
                </a:rPr>
                <a:t>Partial Bitstream A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8204" name="Text Box 11"/>
            <p:cNvSpPr txBox="1">
              <a:spLocks noChangeArrowheads="1"/>
            </p:cNvSpPr>
            <p:nvPr/>
          </p:nvSpPr>
          <p:spPr bwMode="auto">
            <a:xfrm>
              <a:off x="8468" y="6944"/>
              <a:ext cx="126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8638" tIns="39319" rIns="78638" bIns="39319"/>
            <a:lstStyle/>
            <a:p>
              <a:pPr algn="l">
                <a:spcBef>
                  <a:spcPct val="20000"/>
                </a:spcBef>
                <a:buSzPct val="105000"/>
              </a:pPr>
              <a:r>
                <a:rPr lang="en-US" sz="1500" b="1">
                  <a:latin typeface="Arial" charset="0"/>
                </a:rPr>
                <a:t>FPGA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8205" name="Text Box 12"/>
            <p:cNvSpPr txBox="1">
              <a:spLocks noChangeArrowheads="1"/>
            </p:cNvSpPr>
            <p:nvPr/>
          </p:nvSpPr>
          <p:spPr bwMode="auto">
            <a:xfrm>
              <a:off x="6548" y="6224"/>
              <a:ext cx="4260" cy="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8638" tIns="39319" rIns="78638" bIns="39319"/>
            <a:lstStyle/>
            <a:p>
              <a:pPr>
                <a:spcBef>
                  <a:spcPct val="20000"/>
                </a:spcBef>
                <a:buSzPct val="105000"/>
              </a:pPr>
              <a:r>
                <a:rPr lang="en-US" sz="1500" b="1" dirty="0">
                  <a:solidFill>
                    <a:srgbClr val="000000"/>
                  </a:solidFill>
                  <a:latin typeface="Arial" charset="0"/>
                </a:rPr>
                <a:t>     </a:t>
              </a:r>
              <a:r>
                <a:rPr lang="en-US" sz="1500" b="1" u="sng" dirty="0">
                  <a:solidFill>
                    <a:srgbClr val="000000"/>
                  </a:solidFill>
                  <a:latin typeface="Arial" charset="0"/>
                </a:rPr>
                <a:t>FPGA Configuration Switch</a:t>
              </a:r>
              <a:endParaRPr lang="en-US" sz="2000" b="1" u="sng" dirty="0">
                <a:latin typeface="Arial" charset="0"/>
              </a:endParaRPr>
            </a:p>
          </p:txBody>
        </p:sp>
        <p:sp>
          <p:nvSpPr>
            <p:cNvPr id="8206" name="Rectangle 13"/>
            <p:cNvSpPr>
              <a:spLocks noChangeArrowheads="1"/>
            </p:cNvSpPr>
            <p:nvPr/>
          </p:nvSpPr>
          <p:spPr bwMode="auto">
            <a:xfrm>
              <a:off x="2888" y="7484"/>
              <a:ext cx="1980" cy="216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8638" tIns="39319" rIns="78638" bIns="39319" anchor="ctr"/>
            <a:lstStyle/>
            <a:p>
              <a:pPr>
                <a:spcBef>
                  <a:spcPct val="20000"/>
                </a:spcBef>
                <a:buSzPct val="105000"/>
                <a:buFontTx/>
                <a:buChar char="•"/>
              </a:pPr>
              <a:endParaRPr lang="en-US" sz="2000">
                <a:latin typeface="Arial" charset="0"/>
              </a:endParaRPr>
            </a:p>
          </p:txBody>
        </p:sp>
        <p:sp>
          <p:nvSpPr>
            <p:cNvPr id="8207" name="Text Box 14"/>
            <p:cNvSpPr txBox="1">
              <a:spLocks noChangeArrowheads="1"/>
            </p:cNvSpPr>
            <p:nvPr/>
          </p:nvSpPr>
          <p:spPr bwMode="auto">
            <a:xfrm>
              <a:off x="2888" y="8204"/>
              <a:ext cx="108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8638" tIns="39319" rIns="78638" bIns="39319"/>
            <a:lstStyle/>
            <a:p>
              <a:pPr>
                <a:spcBef>
                  <a:spcPct val="20000"/>
                </a:spcBef>
                <a:buSzPct val="105000"/>
              </a:pPr>
              <a:r>
                <a:rPr lang="en-US" sz="1500" b="1">
                  <a:latin typeface="Arial" charset="0"/>
                </a:rPr>
                <a:t>MMU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8208" name="Rectangle 15"/>
            <p:cNvSpPr>
              <a:spLocks noChangeArrowheads="1"/>
            </p:cNvSpPr>
            <p:nvPr/>
          </p:nvSpPr>
          <p:spPr bwMode="auto">
            <a:xfrm>
              <a:off x="4328" y="7844"/>
              <a:ext cx="540" cy="18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lIns="78638" tIns="39319" rIns="78638" bIns="39319" anchor="ctr"/>
            <a:lstStyle/>
            <a:p>
              <a:pPr>
                <a:spcBef>
                  <a:spcPct val="20000"/>
                </a:spcBef>
                <a:buSzPct val="105000"/>
              </a:pPr>
              <a:r>
                <a:rPr lang="en-US" sz="1400">
                  <a:latin typeface="Arial" charset="0"/>
                </a:rPr>
                <a:t>Stack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8209" name="Rectangle 16"/>
            <p:cNvSpPr>
              <a:spLocks noChangeArrowheads="1"/>
            </p:cNvSpPr>
            <p:nvPr/>
          </p:nvSpPr>
          <p:spPr bwMode="auto">
            <a:xfrm>
              <a:off x="8288" y="7844"/>
              <a:ext cx="540" cy="18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lIns="78638" tIns="39319" rIns="78638" bIns="39319" anchor="ctr"/>
            <a:lstStyle/>
            <a:p>
              <a:pPr>
                <a:spcBef>
                  <a:spcPct val="20000"/>
                </a:spcBef>
                <a:buSzPct val="105000"/>
              </a:pPr>
              <a:r>
                <a:rPr lang="en-US" sz="1400">
                  <a:latin typeface="Arial" charset="0"/>
                </a:rPr>
                <a:t>PR region 1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8210" name="Rectangle 17"/>
            <p:cNvSpPr>
              <a:spLocks noChangeArrowheads="1"/>
            </p:cNvSpPr>
            <p:nvPr/>
          </p:nvSpPr>
          <p:spPr bwMode="auto">
            <a:xfrm>
              <a:off x="8828" y="7844"/>
              <a:ext cx="540" cy="18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lIns="78638" tIns="39319" rIns="78638" bIns="39319" anchor="ctr"/>
            <a:lstStyle/>
            <a:p>
              <a:pPr>
                <a:spcBef>
                  <a:spcPct val="20000"/>
                </a:spcBef>
                <a:buSzPct val="105000"/>
              </a:pPr>
              <a:r>
                <a:rPr lang="en-US" sz="1400">
                  <a:latin typeface="Arial" charset="0"/>
                </a:rPr>
                <a:t>PR region 2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8211" name="Rectangle 18"/>
            <p:cNvSpPr>
              <a:spLocks noChangeArrowheads="1"/>
            </p:cNvSpPr>
            <p:nvPr/>
          </p:nvSpPr>
          <p:spPr bwMode="auto">
            <a:xfrm>
              <a:off x="9368" y="7844"/>
              <a:ext cx="540" cy="18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lIns="78638" tIns="39319" rIns="78638" bIns="39319" anchor="ctr"/>
            <a:lstStyle/>
            <a:p>
              <a:pPr>
                <a:spcBef>
                  <a:spcPct val="20000"/>
                </a:spcBef>
                <a:buSzPct val="105000"/>
              </a:pPr>
              <a:r>
                <a:rPr lang="en-US" sz="1400">
                  <a:latin typeface="Arial" charset="0"/>
                </a:rPr>
                <a:t>PR region N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8212" name="Text Box 19"/>
            <p:cNvSpPr txBox="1">
              <a:spLocks noChangeArrowheads="1"/>
            </p:cNvSpPr>
            <p:nvPr/>
          </p:nvSpPr>
          <p:spPr bwMode="auto">
            <a:xfrm>
              <a:off x="3248" y="6944"/>
              <a:ext cx="126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8638" tIns="39319" rIns="78638" bIns="39319"/>
            <a:lstStyle/>
            <a:p>
              <a:pPr>
                <a:spcBef>
                  <a:spcPct val="20000"/>
                </a:spcBef>
                <a:buSzPct val="105000"/>
              </a:pPr>
              <a:r>
                <a:rPr lang="en-US" sz="1500" b="1">
                  <a:latin typeface="Arial" charset="0"/>
                </a:rPr>
                <a:t>uP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8213" name="Line 20"/>
            <p:cNvSpPr>
              <a:spLocks noChangeShapeType="1"/>
            </p:cNvSpPr>
            <p:nvPr/>
          </p:nvSpPr>
          <p:spPr bwMode="auto">
            <a:xfrm flipV="1">
              <a:off x="3788" y="8429"/>
              <a:ext cx="54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4" name="Line 21"/>
            <p:cNvSpPr>
              <a:spLocks noChangeShapeType="1"/>
            </p:cNvSpPr>
            <p:nvPr/>
          </p:nvSpPr>
          <p:spPr bwMode="auto">
            <a:xfrm flipV="1">
              <a:off x="3968" y="9824"/>
              <a:ext cx="540" cy="1260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5" name="Text Box 22"/>
            <p:cNvSpPr txBox="1">
              <a:spLocks noChangeArrowheads="1"/>
            </p:cNvSpPr>
            <p:nvPr/>
          </p:nvSpPr>
          <p:spPr bwMode="auto">
            <a:xfrm>
              <a:off x="2830" y="11608"/>
              <a:ext cx="1678" cy="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8638" tIns="39319" rIns="78638" bIns="39319"/>
            <a:lstStyle/>
            <a:p>
              <a:pPr>
                <a:spcBef>
                  <a:spcPct val="20000"/>
                </a:spcBef>
                <a:buSzPct val="105000"/>
              </a:pPr>
              <a:r>
                <a:rPr lang="en-US" sz="1500">
                  <a:solidFill>
                    <a:srgbClr val="0000FF"/>
                  </a:solidFill>
                  <a:latin typeface="Arial" charset="0"/>
                </a:rPr>
                <a:t>Process N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8216" name="Line 23"/>
            <p:cNvSpPr>
              <a:spLocks noChangeShapeType="1"/>
            </p:cNvSpPr>
            <p:nvPr/>
          </p:nvSpPr>
          <p:spPr bwMode="auto">
            <a:xfrm flipV="1">
              <a:off x="4328" y="9824"/>
              <a:ext cx="180" cy="18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7" name="Text Box 24"/>
            <p:cNvSpPr txBox="1">
              <a:spLocks noChangeArrowheads="1"/>
            </p:cNvSpPr>
            <p:nvPr/>
          </p:nvSpPr>
          <p:spPr bwMode="auto">
            <a:xfrm>
              <a:off x="6488" y="11068"/>
              <a:ext cx="3076" cy="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8638" tIns="39319" rIns="78638" bIns="39319"/>
            <a:lstStyle/>
            <a:p>
              <a:pPr>
                <a:spcBef>
                  <a:spcPct val="20000"/>
                </a:spcBef>
                <a:buSzPct val="105000"/>
              </a:pPr>
              <a:r>
                <a:rPr lang="en-US" sz="1500">
                  <a:solidFill>
                    <a:srgbClr val="00FF00"/>
                  </a:solidFill>
                  <a:latin typeface="Arial" charset="0"/>
                </a:rPr>
                <a:t>Partial Bitstream B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8218" name="Text Box 25"/>
            <p:cNvSpPr txBox="1">
              <a:spLocks noChangeArrowheads="1"/>
            </p:cNvSpPr>
            <p:nvPr/>
          </p:nvSpPr>
          <p:spPr bwMode="auto">
            <a:xfrm>
              <a:off x="7192" y="11608"/>
              <a:ext cx="3076" cy="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8638" tIns="39319" rIns="78638" bIns="39319"/>
            <a:lstStyle/>
            <a:p>
              <a:pPr>
                <a:spcBef>
                  <a:spcPct val="20000"/>
                </a:spcBef>
                <a:buSzPct val="105000"/>
              </a:pPr>
              <a:r>
                <a:rPr lang="en-US" sz="1500">
                  <a:solidFill>
                    <a:srgbClr val="0000FF"/>
                  </a:solidFill>
                  <a:latin typeface="Arial" charset="0"/>
                </a:rPr>
                <a:t>Partial Bitstream N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8219" name="Line 26"/>
            <p:cNvSpPr>
              <a:spLocks noChangeShapeType="1"/>
            </p:cNvSpPr>
            <p:nvPr/>
          </p:nvSpPr>
          <p:spPr bwMode="auto">
            <a:xfrm flipV="1">
              <a:off x="9188" y="9824"/>
              <a:ext cx="1" cy="1260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0" name="Line 27"/>
            <p:cNvSpPr>
              <a:spLocks noChangeShapeType="1"/>
            </p:cNvSpPr>
            <p:nvPr/>
          </p:nvSpPr>
          <p:spPr bwMode="auto">
            <a:xfrm flipH="1" flipV="1">
              <a:off x="8648" y="9824"/>
              <a:ext cx="1260" cy="18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1" name="Line 28"/>
            <p:cNvSpPr>
              <a:spLocks noChangeShapeType="1"/>
            </p:cNvSpPr>
            <p:nvPr/>
          </p:nvSpPr>
          <p:spPr bwMode="auto">
            <a:xfrm flipH="1" flipV="1">
              <a:off x="9188" y="9824"/>
              <a:ext cx="720" cy="18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2" name="Line 29"/>
            <p:cNvSpPr>
              <a:spLocks noChangeShapeType="1"/>
            </p:cNvSpPr>
            <p:nvPr/>
          </p:nvSpPr>
          <p:spPr bwMode="auto">
            <a:xfrm flipH="1" flipV="1">
              <a:off x="9728" y="9824"/>
              <a:ext cx="180" cy="18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3" name="Line 30"/>
            <p:cNvSpPr>
              <a:spLocks noChangeShapeType="1"/>
            </p:cNvSpPr>
            <p:nvPr/>
          </p:nvSpPr>
          <p:spPr bwMode="auto">
            <a:xfrm flipV="1">
              <a:off x="9188" y="9824"/>
              <a:ext cx="540" cy="1260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4" name="Line 31"/>
            <p:cNvSpPr>
              <a:spLocks noChangeShapeType="1"/>
            </p:cNvSpPr>
            <p:nvPr/>
          </p:nvSpPr>
          <p:spPr bwMode="auto">
            <a:xfrm flipH="1" flipV="1">
              <a:off x="8648" y="9824"/>
              <a:ext cx="540" cy="1260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5" name="Line 32"/>
            <p:cNvSpPr>
              <a:spLocks noChangeShapeType="1"/>
            </p:cNvSpPr>
            <p:nvPr/>
          </p:nvSpPr>
          <p:spPr bwMode="auto">
            <a:xfrm flipV="1">
              <a:off x="8648" y="9824"/>
              <a:ext cx="540" cy="72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6" name="Line 33"/>
            <p:cNvSpPr>
              <a:spLocks noChangeShapeType="1"/>
            </p:cNvSpPr>
            <p:nvPr/>
          </p:nvSpPr>
          <p:spPr bwMode="auto">
            <a:xfrm flipH="1" flipV="1">
              <a:off x="8648" y="9824"/>
              <a:ext cx="1" cy="72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195" name="Rectangle 3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PR Applications Analogy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Copyright 2015 Xilinx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 Intro 11-</a:t>
            </a:r>
            <a:fld id="{060BD193-E118-4B16-863C-C8C12C675E3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Partial Reconfiguration enables:</a:t>
            </a:r>
          </a:p>
          <a:p>
            <a:pPr lvl="1"/>
            <a:r>
              <a:rPr lang="en-US" dirty="0"/>
              <a:t>System Flexibility</a:t>
            </a:r>
          </a:p>
          <a:p>
            <a:pPr lvl="2"/>
            <a:r>
              <a:rPr lang="en-US" dirty="0"/>
              <a:t>Swap functions and perform remote </a:t>
            </a:r>
            <a:br>
              <a:rPr lang="en-US" dirty="0"/>
            </a:br>
            <a:r>
              <a:rPr lang="en-US" dirty="0"/>
              <a:t>updates while system is operational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Size and Cost Reduction</a:t>
            </a:r>
          </a:p>
          <a:p>
            <a:pPr lvl="2"/>
            <a:r>
              <a:rPr lang="en-US" dirty="0"/>
              <a:t>Time-multiplexing hardware requires </a:t>
            </a:r>
            <a:br>
              <a:rPr lang="en-US" dirty="0"/>
            </a:br>
            <a:r>
              <a:rPr lang="en-US" dirty="0"/>
              <a:t>a smaller FPGA</a:t>
            </a:r>
          </a:p>
          <a:p>
            <a:pPr lvl="2"/>
            <a:r>
              <a:rPr lang="en-US" dirty="0"/>
              <a:t>Reduces board space </a:t>
            </a:r>
          </a:p>
          <a:p>
            <a:pPr lvl="2"/>
            <a:r>
              <a:rPr lang="en-US" dirty="0"/>
              <a:t>Minimizes </a:t>
            </a:r>
            <a:r>
              <a:rPr lang="en-US" dirty="0" err="1"/>
              <a:t>bitstream</a:t>
            </a:r>
            <a:r>
              <a:rPr lang="en-US" dirty="0"/>
              <a:t> storage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Power Reduction</a:t>
            </a:r>
          </a:p>
          <a:p>
            <a:pPr lvl="2"/>
            <a:r>
              <a:rPr lang="en-US" dirty="0"/>
              <a:t>Via smaller or/and fewer devices</a:t>
            </a:r>
          </a:p>
          <a:p>
            <a:pPr lvl="2"/>
            <a:r>
              <a:rPr lang="en-US" dirty="0"/>
              <a:t>Swap out power-hungry tasks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Reconfiguration </a:t>
            </a:r>
            <a:br>
              <a:rPr lang="en-US" dirty="0"/>
            </a:br>
            <a:r>
              <a:rPr lang="en-US" sz="1800" b="0" i="1" dirty="0"/>
              <a:t>Technology and Benefits</a:t>
            </a:r>
            <a:endParaRPr lang="en-US" dirty="0"/>
          </a:p>
        </p:txBody>
      </p:sp>
      <p:pic>
        <p:nvPicPr>
          <p:cNvPr id="6" name="Picture 2" descr="C:\presentations\Partial Reconfig\images\Partial_Recon_FINAL\CS304_Partial_Reconfig_FINAL_1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602280" y="1422361"/>
            <a:ext cx="2669222" cy="1844040"/>
          </a:xfrm>
          <a:prstGeom prst="rect">
            <a:avLst/>
          </a:prstGeom>
          <a:noFill/>
        </p:spPr>
      </p:pic>
      <p:pic>
        <p:nvPicPr>
          <p:cNvPr id="7" name="Picture 3" descr="C:\presentations\Partial Reconfig\images\Partial_Recon_FINAL\CS304_Partial_Reconfig_FINAL_2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891266" y="3098762"/>
            <a:ext cx="4178737" cy="1392487"/>
          </a:xfrm>
          <a:prstGeom prst="rect">
            <a:avLst/>
          </a:prstGeom>
          <a:noFill/>
        </p:spPr>
      </p:pic>
      <p:pic>
        <p:nvPicPr>
          <p:cNvPr id="8" name="Picture 4" descr="C:\presentations\Partial Reconfig\images\Partial_Recon_FINAL\CS304_Partial_Reconfig_FINAL_3.jp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6297560" y="4394162"/>
            <a:ext cx="3557913" cy="1092239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Copyright 2015 Xilinx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 Intro 11-</a:t>
            </a:r>
            <a:fld id="{060BD193-E118-4B16-863C-C8C12C675E3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FPGA can be a communications hub and must remain active</a:t>
            </a:r>
          </a:p>
          <a:p>
            <a:pPr lvl="1"/>
            <a:r>
              <a:rPr lang="en-US" dirty="0"/>
              <a:t>Cannot perform full reconfiguration due to established links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Flexibility: Communication Hub</a:t>
            </a: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203147" y="2627314"/>
            <a:ext cx="11782531" cy="3697287"/>
            <a:chOff x="1808" y="5864"/>
            <a:chExt cx="9180" cy="3840"/>
          </a:xfrm>
        </p:grpSpPr>
        <p:sp>
          <p:nvSpPr>
            <p:cNvPr id="21509" name="AutoShape 5"/>
            <p:cNvSpPr>
              <a:spLocks noChangeAspect="1" noChangeArrowheads="1"/>
            </p:cNvSpPr>
            <p:nvPr/>
          </p:nvSpPr>
          <p:spPr bwMode="auto">
            <a:xfrm>
              <a:off x="1808" y="5864"/>
              <a:ext cx="9180" cy="38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0" name="Rectangle 6"/>
            <p:cNvSpPr>
              <a:spLocks noChangeArrowheads="1"/>
            </p:cNvSpPr>
            <p:nvPr/>
          </p:nvSpPr>
          <p:spPr bwMode="auto">
            <a:xfrm>
              <a:off x="5048" y="6224"/>
              <a:ext cx="2520" cy="27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8638" tIns="39319" rIns="78638" bIns="39319" anchor="ctr"/>
            <a:lstStyle/>
            <a:p>
              <a:pPr eaLnBrk="0" hangingPunct="0">
                <a:spcBef>
                  <a:spcPct val="20000"/>
                </a:spcBef>
                <a:buSzPct val="105000"/>
              </a:pPr>
              <a:r>
                <a:rPr lang="en-US" sz="1500">
                  <a:solidFill>
                    <a:srgbClr val="FFFF00"/>
                  </a:solidFill>
                </a:rPr>
                <a:t>   </a:t>
              </a:r>
              <a:endParaRPr lang="en-US" sz="2000"/>
            </a:p>
          </p:txBody>
        </p:sp>
        <p:sp>
          <p:nvSpPr>
            <p:cNvPr id="21511" name="Line 7"/>
            <p:cNvSpPr>
              <a:spLocks noChangeShapeType="1"/>
            </p:cNvSpPr>
            <p:nvPr/>
          </p:nvSpPr>
          <p:spPr bwMode="auto">
            <a:xfrm>
              <a:off x="3503" y="8474"/>
              <a:ext cx="1546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2" name="Text Box 8"/>
            <p:cNvSpPr txBox="1">
              <a:spLocks noChangeArrowheads="1"/>
            </p:cNvSpPr>
            <p:nvPr/>
          </p:nvSpPr>
          <p:spPr bwMode="auto">
            <a:xfrm>
              <a:off x="5558" y="8939"/>
              <a:ext cx="1665" cy="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8638" tIns="39319" rIns="78638" bIns="39319"/>
            <a:lstStyle/>
            <a:p>
              <a:pPr eaLnBrk="0" hangingPunct="0">
                <a:spcBef>
                  <a:spcPct val="20000"/>
                </a:spcBef>
                <a:buSzPct val="105000"/>
              </a:pPr>
              <a:r>
                <a:rPr lang="en-US" sz="1500">
                  <a:solidFill>
                    <a:srgbClr val="000000"/>
                  </a:solidFill>
                </a:rPr>
                <a:t>FPGA</a:t>
              </a:r>
              <a:endParaRPr lang="en-US" sz="2000"/>
            </a:p>
          </p:txBody>
        </p:sp>
        <p:sp>
          <p:nvSpPr>
            <p:cNvPr id="21513" name="Rectangle 9"/>
            <p:cNvSpPr>
              <a:spLocks noChangeArrowheads="1"/>
            </p:cNvSpPr>
            <p:nvPr/>
          </p:nvSpPr>
          <p:spPr bwMode="auto">
            <a:xfrm>
              <a:off x="5048" y="6224"/>
              <a:ext cx="540" cy="18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lIns="78638" tIns="39319" rIns="78638" bIns="39319" anchor="ctr"/>
            <a:lstStyle/>
            <a:p>
              <a:pPr eaLnBrk="0" hangingPunct="0">
                <a:spcBef>
                  <a:spcPct val="20000"/>
                </a:spcBef>
                <a:buSzPct val="105000"/>
              </a:pPr>
              <a:r>
                <a:rPr lang="en-US" sz="1400"/>
                <a:t>PR region 1</a:t>
              </a:r>
              <a:endParaRPr lang="en-US" sz="2000"/>
            </a:p>
          </p:txBody>
        </p:sp>
        <p:sp>
          <p:nvSpPr>
            <p:cNvPr id="21514" name="Rectangle 10"/>
            <p:cNvSpPr>
              <a:spLocks noChangeArrowheads="1"/>
            </p:cNvSpPr>
            <p:nvPr/>
          </p:nvSpPr>
          <p:spPr bwMode="auto">
            <a:xfrm>
              <a:off x="5588" y="6224"/>
              <a:ext cx="540" cy="18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lIns="78638" tIns="39319" rIns="78638" bIns="39319" anchor="ctr"/>
            <a:lstStyle/>
            <a:p>
              <a:pPr eaLnBrk="0" hangingPunct="0">
                <a:spcBef>
                  <a:spcPct val="20000"/>
                </a:spcBef>
                <a:buSzPct val="105000"/>
              </a:pPr>
              <a:r>
                <a:rPr lang="en-US" sz="1400"/>
                <a:t>PR region 2</a:t>
              </a:r>
              <a:endParaRPr lang="en-US" sz="2000"/>
            </a:p>
          </p:txBody>
        </p:sp>
        <p:sp>
          <p:nvSpPr>
            <p:cNvPr id="21515" name="Rectangle 11"/>
            <p:cNvSpPr>
              <a:spLocks noChangeArrowheads="1"/>
            </p:cNvSpPr>
            <p:nvPr/>
          </p:nvSpPr>
          <p:spPr bwMode="auto">
            <a:xfrm>
              <a:off x="6128" y="6224"/>
              <a:ext cx="540" cy="18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lIns="78638" tIns="39319" rIns="78638" bIns="39319" anchor="ctr"/>
            <a:lstStyle/>
            <a:p>
              <a:pPr eaLnBrk="0" hangingPunct="0">
                <a:spcBef>
                  <a:spcPct val="20000"/>
                </a:spcBef>
                <a:buSzPct val="105000"/>
              </a:pPr>
              <a:r>
                <a:rPr lang="en-US" sz="1400"/>
                <a:t>PR region 3</a:t>
              </a:r>
              <a:endParaRPr lang="en-US" sz="2000"/>
            </a:p>
          </p:txBody>
        </p:sp>
        <p:sp>
          <p:nvSpPr>
            <p:cNvPr id="21516" name="Line 12"/>
            <p:cNvSpPr>
              <a:spLocks noChangeShapeType="1"/>
            </p:cNvSpPr>
            <p:nvPr/>
          </p:nvSpPr>
          <p:spPr bwMode="auto">
            <a:xfrm flipV="1">
              <a:off x="7568" y="7049"/>
              <a:ext cx="1185" cy="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7" name="Text Box 13"/>
            <p:cNvSpPr txBox="1">
              <a:spLocks noChangeArrowheads="1"/>
            </p:cNvSpPr>
            <p:nvPr/>
          </p:nvSpPr>
          <p:spPr bwMode="auto">
            <a:xfrm>
              <a:off x="7688" y="7199"/>
              <a:ext cx="180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8638" tIns="39319" rIns="78638" bIns="39319"/>
            <a:lstStyle/>
            <a:p>
              <a:pPr algn="r" eaLnBrk="0" hangingPunct="0">
                <a:spcBef>
                  <a:spcPct val="20000"/>
                </a:spcBef>
                <a:buSzPct val="105000"/>
              </a:pPr>
              <a:r>
                <a:rPr lang="en-US" sz="1500">
                  <a:solidFill>
                    <a:srgbClr val="FF0000"/>
                  </a:solidFill>
                </a:rPr>
                <a:t>Radio Link</a:t>
              </a:r>
              <a:endParaRPr lang="en-US" sz="2000"/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 rot="-3005970">
              <a:off x="8821" y="6571"/>
              <a:ext cx="251" cy="753"/>
              <a:chOff x="8108" y="6944"/>
              <a:chExt cx="360" cy="1080"/>
            </a:xfrm>
          </p:grpSpPr>
          <p:sp>
            <p:nvSpPr>
              <p:cNvPr id="21543" name="Freeform 15"/>
              <p:cNvSpPr>
                <a:spLocks/>
              </p:cNvSpPr>
              <p:nvPr/>
            </p:nvSpPr>
            <p:spPr bwMode="auto">
              <a:xfrm>
                <a:off x="8108" y="6944"/>
                <a:ext cx="360" cy="1080"/>
              </a:xfrm>
              <a:custGeom>
                <a:avLst/>
                <a:gdLst>
                  <a:gd name="T0" fmla="*/ 360 w 360"/>
                  <a:gd name="T1" fmla="*/ 0 h 1080"/>
                  <a:gd name="T2" fmla="*/ 0 w 360"/>
                  <a:gd name="T3" fmla="*/ 540 h 1080"/>
                  <a:gd name="T4" fmla="*/ 360 w 360"/>
                  <a:gd name="T5" fmla="*/ 1080 h 1080"/>
                  <a:gd name="T6" fmla="*/ 0 60000 65536"/>
                  <a:gd name="T7" fmla="*/ 0 60000 65536"/>
                  <a:gd name="T8" fmla="*/ 0 60000 65536"/>
                  <a:gd name="T9" fmla="*/ 0 w 360"/>
                  <a:gd name="T10" fmla="*/ 0 h 1080"/>
                  <a:gd name="T11" fmla="*/ 360 w 360"/>
                  <a:gd name="T12" fmla="*/ 1080 h 10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0" h="1080">
                    <a:moveTo>
                      <a:pt x="360" y="0"/>
                    </a:moveTo>
                    <a:cubicBezTo>
                      <a:pt x="180" y="180"/>
                      <a:pt x="0" y="360"/>
                      <a:pt x="0" y="540"/>
                    </a:cubicBezTo>
                    <a:cubicBezTo>
                      <a:pt x="0" y="720"/>
                      <a:pt x="300" y="990"/>
                      <a:pt x="360" y="1080"/>
                    </a:cubicBez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4" name="Line 16"/>
              <p:cNvSpPr>
                <a:spLocks noChangeShapeType="1"/>
              </p:cNvSpPr>
              <p:nvPr/>
            </p:nvSpPr>
            <p:spPr bwMode="auto">
              <a:xfrm flipH="1">
                <a:off x="8199" y="7484"/>
                <a:ext cx="269" cy="18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5" name="Line 17"/>
              <p:cNvSpPr>
                <a:spLocks noChangeShapeType="1"/>
              </p:cNvSpPr>
              <p:nvPr/>
            </p:nvSpPr>
            <p:spPr bwMode="auto">
              <a:xfrm>
                <a:off x="8168" y="7289"/>
                <a:ext cx="300" cy="1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519" name="Rectangle 18"/>
            <p:cNvSpPr>
              <a:spLocks noChangeArrowheads="1"/>
            </p:cNvSpPr>
            <p:nvPr/>
          </p:nvSpPr>
          <p:spPr bwMode="auto">
            <a:xfrm>
              <a:off x="7132" y="6523"/>
              <a:ext cx="435" cy="103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0" name="Rectangle 19"/>
            <p:cNvSpPr>
              <a:spLocks noChangeArrowheads="1"/>
            </p:cNvSpPr>
            <p:nvPr/>
          </p:nvSpPr>
          <p:spPr bwMode="auto">
            <a:xfrm>
              <a:off x="2092" y="7948"/>
              <a:ext cx="1425" cy="1035"/>
            </a:xfrm>
            <a:prstGeom prst="rect">
              <a:avLst/>
            </a:prstGeom>
            <a:solidFill>
              <a:srgbClr val="99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1" name="AutoShape 20"/>
            <p:cNvSpPr>
              <a:spLocks noChangeArrowheads="1"/>
            </p:cNvSpPr>
            <p:nvPr/>
          </p:nvSpPr>
          <p:spPr bwMode="auto">
            <a:xfrm>
              <a:off x="2182" y="8083"/>
              <a:ext cx="1260" cy="765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SzPct val="105000"/>
              </a:pPr>
              <a:r>
                <a:rPr lang="en-US" sz="1200" b="1">
                  <a:solidFill>
                    <a:srgbClr val="C0C0C0"/>
                  </a:solidFill>
                </a:rPr>
                <a:t>Monitor</a:t>
              </a:r>
              <a:endParaRPr lang="en-US" sz="2000"/>
            </a:p>
          </p:txBody>
        </p:sp>
        <p:sp>
          <p:nvSpPr>
            <p:cNvPr id="21522" name="Rectangle 21"/>
            <p:cNvSpPr>
              <a:spLocks noChangeArrowheads="1"/>
            </p:cNvSpPr>
            <p:nvPr/>
          </p:nvSpPr>
          <p:spPr bwMode="auto">
            <a:xfrm>
              <a:off x="5047" y="8143"/>
              <a:ext cx="495" cy="660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3" name="Rectangle 22"/>
            <p:cNvSpPr>
              <a:spLocks noChangeArrowheads="1"/>
            </p:cNvSpPr>
            <p:nvPr/>
          </p:nvSpPr>
          <p:spPr bwMode="auto">
            <a:xfrm>
              <a:off x="6817" y="8443"/>
              <a:ext cx="750" cy="480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4" name="Line 23"/>
            <p:cNvSpPr>
              <a:spLocks noChangeShapeType="1"/>
            </p:cNvSpPr>
            <p:nvPr/>
          </p:nvSpPr>
          <p:spPr bwMode="auto">
            <a:xfrm flipV="1">
              <a:off x="7583" y="8699"/>
              <a:ext cx="1950" cy="1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5" name="Freeform 24"/>
            <p:cNvSpPr>
              <a:spLocks/>
            </p:cNvSpPr>
            <p:nvPr/>
          </p:nvSpPr>
          <p:spPr bwMode="auto">
            <a:xfrm>
              <a:off x="9082" y="6528"/>
              <a:ext cx="240" cy="160"/>
            </a:xfrm>
            <a:custGeom>
              <a:avLst/>
              <a:gdLst>
                <a:gd name="T0" fmla="*/ 0 w 240"/>
                <a:gd name="T1" fmla="*/ 10 h 160"/>
                <a:gd name="T2" fmla="*/ 165 w 240"/>
                <a:gd name="T3" fmla="*/ 25 h 160"/>
                <a:gd name="T4" fmla="*/ 240 w 240"/>
                <a:gd name="T5" fmla="*/ 160 h 160"/>
                <a:gd name="T6" fmla="*/ 0 60000 65536"/>
                <a:gd name="T7" fmla="*/ 0 60000 65536"/>
                <a:gd name="T8" fmla="*/ 0 60000 65536"/>
                <a:gd name="T9" fmla="*/ 0 w 240"/>
                <a:gd name="T10" fmla="*/ 0 h 160"/>
                <a:gd name="T11" fmla="*/ 240 w 240"/>
                <a:gd name="T12" fmla="*/ 160 h 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160">
                  <a:moveTo>
                    <a:pt x="0" y="10"/>
                  </a:moveTo>
                  <a:cubicBezTo>
                    <a:pt x="62" y="5"/>
                    <a:pt x="125" y="0"/>
                    <a:pt x="165" y="25"/>
                  </a:cubicBezTo>
                  <a:cubicBezTo>
                    <a:pt x="205" y="50"/>
                    <a:pt x="213" y="130"/>
                    <a:pt x="240" y="16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6" name="Freeform 25"/>
            <p:cNvSpPr>
              <a:spLocks/>
            </p:cNvSpPr>
            <p:nvPr/>
          </p:nvSpPr>
          <p:spPr bwMode="auto">
            <a:xfrm>
              <a:off x="9127" y="6408"/>
              <a:ext cx="315" cy="210"/>
            </a:xfrm>
            <a:custGeom>
              <a:avLst/>
              <a:gdLst>
                <a:gd name="T0" fmla="*/ 0 w 240"/>
                <a:gd name="T1" fmla="*/ 1008 h 160"/>
                <a:gd name="T2" fmla="*/ 16829 w 240"/>
                <a:gd name="T3" fmla="*/ 2508 h 160"/>
                <a:gd name="T4" fmla="*/ 24405 w 240"/>
                <a:gd name="T5" fmla="*/ 16296 h 160"/>
                <a:gd name="T6" fmla="*/ 0 60000 65536"/>
                <a:gd name="T7" fmla="*/ 0 60000 65536"/>
                <a:gd name="T8" fmla="*/ 0 60000 65536"/>
                <a:gd name="T9" fmla="*/ 0 w 240"/>
                <a:gd name="T10" fmla="*/ 0 h 160"/>
                <a:gd name="T11" fmla="*/ 240 w 240"/>
                <a:gd name="T12" fmla="*/ 160 h 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160">
                  <a:moveTo>
                    <a:pt x="0" y="10"/>
                  </a:moveTo>
                  <a:cubicBezTo>
                    <a:pt x="62" y="5"/>
                    <a:pt x="125" y="0"/>
                    <a:pt x="165" y="25"/>
                  </a:cubicBezTo>
                  <a:cubicBezTo>
                    <a:pt x="205" y="50"/>
                    <a:pt x="213" y="130"/>
                    <a:pt x="240" y="16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7" name="Freeform 26"/>
            <p:cNvSpPr>
              <a:spLocks/>
            </p:cNvSpPr>
            <p:nvPr/>
          </p:nvSpPr>
          <p:spPr bwMode="auto">
            <a:xfrm>
              <a:off x="9142" y="6273"/>
              <a:ext cx="450" cy="300"/>
            </a:xfrm>
            <a:custGeom>
              <a:avLst/>
              <a:gdLst>
                <a:gd name="T0" fmla="*/ 0 w 240"/>
                <a:gd name="T1" fmla="*/ 453079 h 160"/>
                <a:gd name="T2" fmla="*/ 7206784 w 240"/>
                <a:gd name="T3" fmla="*/ 1093296 h 160"/>
                <a:gd name="T4" fmla="*/ 10506946 w 240"/>
                <a:gd name="T5" fmla="*/ 7008457 h 160"/>
                <a:gd name="T6" fmla="*/ 0 60000 65536"/>
                <a:gd name="T7" fmla="*/ 0 60000 65536"/>
                <a:gd name="T8" fmla="*/ 0 60000 65536"/>
                <a:gd name="T9" fmla="*/ 0 w 240"/>
                <a:gd name="T10" fmla="*/ 0 h 160"/>
                <a:gd name="T11" fmla="*/ 240 w 240"/>
                <a:gd name="T12" fmla="*/ 160 h 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160">
                  <a:moveTo>
                    <a:pt x="0" y="10"/>
                  </a:moveTo>
                  <a:cubicBezTo>
                    <a:pt x="62" y="5"/>
                    <a:pt x="125" y="0"/>
                    <a:pt x="165" y="25"/>
                  </a:cubicBezTo>
                  <a:cubicBezTo>
                    <a:pt x="205" y="50"/>
                    <a:pt x="213" y="130"/>
                    <a:pt x="240" y="16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8" name="Rectangle 27"/>
            <p:cNvSpPr>
              <a:spLocks noChangeArrowheads="1"/>
            </p:cNvSpPr>
            <p:nvPr/>
          </p:nvSpPr>
          <p:spPr bwMode="auto">
            <a:xfrm>
              <a:off x="9547" y="8353"/>
              <a:ext cx="1110" cy="645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9" name="Rectangle 28"/>
            <p:cNvSpPr>
              <a:spLocks noChangeArrowheads="1"/>
            </p:cNvSpPr>
            <p:nvPr/>
          </p:nvSpPr>
          <p:spPr bwMode="auto">
            <a:xfrm>
              <a:off x="9982" y="8998"/>
              <a:ext cx="675" cy="15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0" name="Line 29"/>
            <p:cNvSpPr>
              <a:spLocks noChangeShapeType="1"/>
            </p:cNvSpPr>
            <p:nvPr/>
          </p:nvSpPr>
          <p:spPr bwMode="auto">
            <a:xfrm>
              <a:off x="10590" y="8998"/>
              <a:ext cx="1" cy="15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1" name="Line 30"/>
            <p:cNvSpPr>
              <a:spLocks noChangeShapeType="1"/>
            </p:cNvSpPr>
            <p:nvPr/>
          </p:nvSpPr>
          <p:spPr bwMode="auto">
            <a:xfrm>
              <a:off x="10171" y="8998"/>
              <a:ext cx="1" cy="15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2" name="Line 31"/>
            <p:cNvSpPr>
              <a:spLocks noChangeShapeType="1"/>
            </p:cNvSpPr>
            <p:nvPr/>
          </p:nvSpPr>
          <p:spPr bwMode="auto">
            <a:xfrm>
              <a:off x="10276" y="8998"/>
              <a:ext cx="1" cy="15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3" name="Line 32"/>
            <p:cNvSpPr>
              <a:spLocks noChangeShapeType="1"/>
            </p:cNvSpPr>
            <p:nvPr/>
          </p:nvSpPr>
          <p:spPr bwMode="auto">
            <a:xfrm>
              <a:off x="10380" y="8998"/>
              <a:ext cx="1" cy="15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4" name="Line 33"/>
            <p:cNvSpPr>
              <a:spLocks noChangeShapeType="1"/>
            </p:cNvSpPr>
            <p:nvPr/>
          </p:nvSpPr>
          <p:spPr bwMode="auto">
            <a:xfrm>
              <a:off x="10485" y="8999"/>
              <a:ext cx="1" cy="15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5" name="Line 34"/>
            <p:cNvSpPr>
              <a:spLocks noChangeShapeType="1"/>
            </p:cNvSpPr>
            <p:nvPr/>
          </p:nvSpPr>
          <p:spPr bwMode="auto">
            <a:xfrm>
              <a:off x="10064" y="8997"/>
              <a:ext cx="1" cy="15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6" name="Rectangle 35"/>
            <p:cNvSpPr>
              <a:spLocks noChangeArrowheads="1"/>
            </p:cNvSpPr>
            <p:nvPr/>
          </p:nvSpPr>
          <p:spPr bwMode="auto">
            <a:xfrm>
              <a:off x="9653" y="8451"/>
              <a:ext cx="217" cy="172"/>
            </a:xfrm>
            <a:prstGeom prst="rect">
              <a:avLst/>
            </a:prstGeom>
            <a:solidFill>
              <a:srgbClr val="3333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7" name="Rectangle 36"/>
            <p:cNvSpPr>
              <a:spLocks noChangeArrowheads="1"/>
            </p:cNvSpPr>
            <p:nvPr/>
          </p:nvSpPr>
          <p:spPr bwMode="auto">
            <a:xfrm>
              <a:off x="9653" y="8707"/>
              <a:ext cx="217" cy="172"/>
            </a:xfrm>
            <a:prstGeom prst="rect">
              <a:avLst/>
            </a:prstGeom>
            <a:solidFill>
              <a:srgbClr val="3333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8" name="Rectangle 37"/>
            <p:cNvSpPr>
              <a:spLocks noChangeArrowheads="1"/>
            </p:cNvSpPr>
            <p:nvPr/>
          </p:nvSpPr>
          <p:spPr bwMode="auto">
            <a:xfrm>
              <a:off x="10246" y="8518"/>
              <a:ext cx="277" cy="112"/>
            </a:xfrm>
            <a:prstGeom prst="rect">
              <a:avLst/>
            </a:prstGeom>
            <a:solidFill>
              <a:srgbClr val="3333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9" name="Rectangle 38"/>
            <p:cNvSpPr>
              <a:spLocks noChangeArrowheads="1"/>
            </p:cNvSpPr>
            <p:nvPr/>
          </p:nvSpPr>
          <p:spPr bwMode="auto">
            <a:xfrm>
              <a:off x="10246" y="8678"/>
              <a:ext cx="277" cy="112"/>
            </a:xfrm>
            <a:prstGeom prst="rect">
              <a:avLst/>
            </a:prstGeom>
            <a:solidFill>
              <a:srgbClr val="3333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40" name="Rectangle 39"/>
            <p:cNvSpPr>
              <a:spLocks noChangeArrowheads="1"/>
            </p:cNvSpPr>
            <p:nvPr/>
          </p:nvSpPr>
          <p:spPr bwMode="auto">
            <a:xfrm>
              <a:off x="10246" y="8846"/>
              <a:ext cx="277" cy="112"/>
            </a:xfrm>
            <a:prstGeom prst="rect">
              <a:avLst/>
            </a:prstGeom>
            <a:solidFill>
              <a:srgbClr val="3333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41" name="Text Box 40"/>
            <p:cNvSpPr txBox="1">
              <a:spLocks noChangeArrowheads="1"/>
            </p:cNvSpPr>
            <p:nvPr/>
          </p:nvSpPr>
          <p:spPr bwMode="auto">
            <a:xfrm>
              <a:off x="3608" y="8564"/>
              <a:ext cx="1380" cy="8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8638" tIns="39319" rIns="78638" bIns="39319"/>
            <a:lstStyle/>
            <a:p>
              <a:pPr eaLnBrk="0" hangingPunct="0">
                <a:spcBef>
                  <a:spcPct val="20000"/>
                </a:spcBef>
                <a:buSzPct val="105000"/>
              </a:pPr>
              <a:r>
                <a:rPr lang="en-US" sz="1500">
                  <a:solidFill>
                    <a:srgbClr val="0000FF"/>
                  </a:solidFill>
                </a:rPr>
                <a:t>Video</a:t>
              </a:r>
            </a:p>
            <a:p>
              <a:pPr eaLnBrk="0" hangingPunct="0">
                <a:spcBef>
                  <a:spcPct val="20000"/>
                </a:spcBef>
                <a:buSzPct val="105000"/>
              </a:pPr>
              <a:r>
                <a:rPr lang="en-US" sz="1500">
                  <a:solidFill>
                    <a:srgbClr val="0000FF"/>
                  </a:solidFill>
                </a:rPr>
                <a:t>Link</a:t>
              </a:r>
              <a:endParaRPr lang="en-US" sz="2000"/>
            </a:p>
          </p:txBody>
        </p:sp>
        <p:sp>
          <p:nvSpPr>
            <p:cNvPr id="21542" name="Text Box 41"/>
            <p:cNvSpPr txBox="1">
              <a:spLocks noChangeArrowheads="1"/>
            </p:cNvSpPr>
            <p:nvPr/>
          </p:nvSpPr>
          <p:spPr bwMode="auto">
            <a:xfrm>
              <a:off x="7853" y="8729"/>
              <a:ext cx="147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8638" tIns="39319" rIns="78638" bIns="39319"/>
            <a:lstStyle/>
            <a:p>
              <a:pPr algn="r" eaLnBrk="0" hangingPunct="0">
                <a:spcBef>
                  <a:spcPct val="20000"/>
                </a:spcBef>
                <a:buSzPct val="105000"/>
              </a:pPr>
              <a:r>
                <a:rPr lang="en-US" sz="1500">
                  <a:solidFill>
                    <a:srgbClr val="008000"/>
                  </a:solidFill>
                </a:rPr>
                <a:t>Bus Link</a:t>
              </a:r>
              <a:endParaRPr lang="en-US" sz="2000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Copyright 2015 Xilinx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 Intro 11-</a:t>
            </a:r>
            <a:fld id="{060BD193-E118-4B16-863C-C8C12C675E3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Applications need to be able handle a variety of functions</a:t>
            </a:r>
          </a:p>
          <a:p>
            <a:pPr lvl="1"/>
            <a:r>
              <a:rPr lang="en-US"/>
              <a:t>Supporting many at once can use a great deal of space</a:t>
            </a:r>
            <a:endParaRPr lang="en-US" dirty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and Cost Reduction: Time Multiplexing</a:t>
            </a:r>
          </a:p>
        </p:txBody>
      </p:sp>
      <p:sp>
        <p:nvSpPr>
          <p:cNvPr id="437253" name="Rectangle 5"/>
          <p:cNvSpPr>
            <a:spLocks noChangeArrowheads="1"/>
          </p:cNvSpPr>
          <p:nvPr/>
        </p:nvSpPr>
        <p:spPr bwMode="auto">
          <a:xfrm>
            <a:off x="609441" y="1688121"/>
            <a:ext cx="1066522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/>
          <a:lstStyle/>
          <a:p>
            <a:pPr marL="228600" indent="-228600" algn="l">
              <a:spcBef>
                <a:spcPct val="20000"/>
              </a:spcBef>
              <a:buFont typeface="Wingdings" pitchFamily="2" charset="2"/>
              <a:buChar char="§"/>
            </a:pPr>
            <a:endParaRPr lang="en-US" sz="2000" b="1" dirty="0">
              <a:solidFill>
                <a:schemeClr val="tx2"/>
              </a:solidFill>
            </a:endParaRPr>
          </a:p>
          <a:p>
            <a:pPr marL="228600" indent="-228600" algn="l">
              <a:spcBef>
                <a:spcPct val="20000"/>
              </a:spcBef>
              <a:buFont typeface="Wingdings" pitchFamily="2" charset="2"/>
              <a:buChar char="§"/>
            </a:pPr>
            <a:endParaRPr lang="en-US" sz="2000" b="1" dirty="0">
              <a:solidFill>
                <a:schemeClr val="tx2"/>
              </a:solidFill>
            </a:endParaRPr>
          </a:p>
          <a:p>
            <a:pPr marL="228600" indent="-228600" algn="l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dirty="0">
                <a:latin typeface="+mn-lt"/>
              </a:rPr>
              <a:t>The library of functions use case covers a wide number of applications</a:t>
            </a:r>
          </a:p>
          <a:p>
            <a:pPr marL="571500" lvl="1" indent="-228600" algn="l">
              <a:spcBef>
                <a:spcPct val="20000"/>
              </a:spcBef>
              <a:buFontTx/>
              <a:buChar char="–"/>
            </a:pPr>
            <a:r>
              <a:rPr lang="en-US" dirty="0">
                <a:latin typeface="+mn-lt"/>
              </a:rPr>
              <a:t>Time-based multiplexing of functions reduces device size requirement</a:t>
            </a:r>
          </a:p>
        </p:txBody>
      </p:sp>
      <p:pic>
        <p:nvPicPr>
          <p:cNvPr id="437252" name="Picture 4" descr="fig_0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39338" y="3429009"/>
            <a:ext cx="6703854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Copyright 2015 Xilinx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 Intro 11-</a:t>
            </a:r>
            <a:fld id="{060BD193-E118-4B16-863C-C8C12C675E3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7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7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9|3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4.6|6.2|1.2|2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2.1|6.9|9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5|2.3|15.6|6.4"/>
</p:tagLst>
</file>

<file path=ppt/theme/theme1.xml><?xml version="1.0" encoding="utf-8"?>
<a:theme xmlns:a="http://schemas.openxmlformats.org/drawingml/2006/main" name="Xilinx_All_Programmable_Template">
  <a:themeElements>
    <a:clrScheme name="Custom 34">
      <a:dk1>
        <a:srgbClr val="000000"/>
      </a:dk1>
      <a:lt1>
        <a:srgbClr val="FFFFFF"/>
      </a:lt1>
      <a:dk2>
        <a:srgbClr val="EC891D"/>
      </a:dk2>
      <a:lt2>
        <a:srgbClr val="EE3424"/>
      </a:lt2>
      <a:accent1>
        <a:srgbClr val="008CA8"/>
      </a:accent1>
      <a:accent2>
        <a:srgbClr val="B20838"/>
      </a:accent2>
      <a:accent3>
        <a:srgbClr val="008CA8"/>
      </a:accent3>
      <a:accent4>
        <a:srgbClr val="000000"/>
      </a:accent4>
      <a:accent5>
        <a:srgbClr val="D9DA56"/>
      </a:accent5>
      <a:accent6>
        <a:srgbClr val="8B8D09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7F6AD44C380A4BB6CB1869FF28952A" ma:contentTypeVersion="0" ma:contentTypeDescription="Create a new document." ma:contentTypeScope="" ma:versionID="cbec7fb8faa159a01dcec9b5572a4f9b">
  <xsd:schema xmlns:xsd="http://www.w3.org/2001/XMLSchema" xmlns:p="http://schemas.microsoft.com/office/2006/metadata/properties" xmlns:ns2="D46A7F71-384C-4B0A-B6CB-1869FF28952A" targetNamespace="http://schemas.microsoft.com/office/2006/metadata/properties" ma:root="true" ma:fieldsID="e6a1f69f03052b316a7875f7c9741570" ns2:_="">
    <xsd:import namespace="D46A7F71-384C-4B0A-B6CB-1869FF28952A"/>
    <xsd:element name="properties">
      <xsd:complexType>
        <xsd:sequence>
          <xsd:element name="documentManagement">
            <xsd:complexType>
              <xsd:all>
                <xsd:element ref="ns2:Description0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D46A7F71-384C-4B0A-B6CB-1869FF28952A" elementFormDefault="qualified">
    <xsd:import namespace="http://schemas.microsoft.com/office/2006/documentManagement/types"/>
    <xsd:element name="Description0" ma:index="8" nillable="true" ma:displayName="Description" ma:internalName="Description0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Description0 xmlns="D46A7F71-384C-4B0A-B6CB-1869FF28952A">The wide-frame format of the new All Programmable template.</Description0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570465-C410-4C49-BB43-C779FFF280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6A7F71-384C-4B0A-B6CB-1869FF28952A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7747654C-B272-4B15-B46C-BB332E6C5466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2006/metadata/properties"/>
    <ds:schemaRef ds:uri="D46A7F71-384C-4B0A-B6CB-1869FF28952A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645E401-49A1-479D-B023-F249450A84E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4974</TotalTime>
  <Words>2532</Words>
  <Application>Microsoft Office PowerPoint</Application>
  <PresentationFormat>Personalizar</PresentationFormat>
  <Paragraphs>660</Paragraphs>
  <Slides>39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6" baseType="lpstr">
      <vt:lpstr>Batang</vt:lpstr>
      <vt:lpstr>Arial</vt:lpstr>
      <vt:lpstr>Arial Narrow</vt:lpstr>
      <vt:lpstr>Courier New</vt:lpstr>
      <vt:lpstr>Symbol</vt:lpstr>
      <vt:lpstr>Wingdings</vt:lpstr>
      <vt:lpstr>Xilinx_All_Programmable_Template</vt:lpstr>
      <vt:lpstr>Introduction to Partial Reconfiguration Methodology</vt:lpstr>
      <vt:lpstr>Objectives</vt:lpstr>
      <vt:lpstr>Outline</vt:lpstr>
      <vt:lpstr>What is Partial Reconfiguration?</vt:lpstr>
      <vt:lpstr>PR Applications Analogy</vt:lpstr>
      <vt:lpstr>PR Applications Analogy</vt:lpstr>
      <vt:lpstr>Partial Reconfiguration  Technology and Benefits</vt:lpstr>
      <vt:lpstr>System Flexibility: Communication Hub</vt:lpstr>
      <vt:lpstr>Size and Cost Reduction: Time Multiplexing</vt:lpstr>
      <vt:lpstr>Power Reduction Techniques with PR</vt:lpstr>
      <vt:lpstr>Customer Example Flexible Video Processing</vt:lpstr>
      <vt:lpstr>Customer Example Sequential Processing</vt:lpstr>
      <vt:lpstr>Customer Example Fast PCIe Configuration and Field Updates</vt:lpstr>
      <vt:lpstr>Customer Example Hardware Acceleration</vt:lpstr>
      <vt:lpstr>Outline</vt:lpstr>
      <vt:lpstr>Programmability 101</vt:lpstr>
      <vt:lpstr>“Normal” Configuration</vt:lpstr>
      <vt:lpstr>‘Typical’ Configuration Mode</vt:lpstr>
      <vt:lpstr>Reconfiguration</vt:lpstr>
      <vt:lpstr>Partial Configuration</vt:lpstr>
      <vt:lpstr>Partial Reconfiguration</vt:lpstr>
      <vt:lpstr>Dynamic Reconfiguration</vt:lpstr>
      <vt:lpstr>How Can We Reconfigure?</vt:lpstr>
      <vt:lpstr>Outline</vt:lpstr>
      <vt:lpstr>Hierarchical Implementation Definitions </vt:lpstr>
      <vt:lpstr>Terminology</vt:lpstr>
      <vt:lpstr>Configurations</vt:lpstr>
      <vt:lpstr>Reconfigurable Elements</vt:lpstr>
      <vt:lpstr>Reconfigurable Elements</vt:lpstr>
      <vt:lpstr>Outline</vt:lpstr>
      <vt:lpstr>Intuitive Design Flow Project Creation and Floorplanning</vt:lpstr>
      <vt:lpstr>Leveraging Module Checkpoints for Partial Reconfiguration</vt:lpstr>
      <vt:lpstr>Vivado Software Features No Proxy Logic Required</vt:lpstr>
      <vt:lpstr>Vivado Software Design Management Checkpoints for Each Partition</vt:lpstr>
      <vt:lpstr>Intuitive Design Flow Implementation</vt:lpstr>
      <vt:lpstr>Configuration Details</vt:lpstr>
      <vt:lpstr>Partial Reconfiguration Collateral </vt:lpstr>
      <vt:lpstr>Outline</vt:lpstr>
      <vt:lpstr>Summary</vt:lpstr>
    </vt:vector>
  </TitlesOfParts>
  <Company>Xilinx Inc,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EDK Overview</dc:title>
  <dc:creator>Xilinx</dc:creator>
  <cp:keywords>Public</cp:keywords>
  <cp:lastModifiedBy>Daniel Mauricio Muñoz Arboleda</cp:lastModifiedBy>
  <cp:revision>192</cp:revision>
  <cp:lastPrinted>2014-12-03T01:23:32Z</cp:lastPrinted>
  <dcterms:created xsi:type="dcterms:W3CDTF">2012-06-30T11:52:27Z</dcterms:created>
  <dcterms:modified xsi:type="dcterms:W3CDTF">2017-10-25T23:09:12Z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escription0">
    <vt:lpwstr/>
  </property>
  <property fmtid="{D5CDD505-2E9C-101B-9397-08002B2CF9AE}" pid="3" name="ContentTypeId">
    <vt:lpwstr>0x010100717F6AD44C380A4BB6CB1869FF28952A</vt:lpwstr>
  </property>
  <property fmtid="{D5CDD505-2E9C-101B-9397-08002B2CF9AE}" pid="4" name="TitusGUID">
    <vt:lpwstr>9f9cb7c3-bd56-43c2-96b8-03a5e27fd227</vt:lpwstr>
  </property>
  <property fmtid="{D5CDD505-2E9C-101B-9397-08002B2CF9AE}" pid="5" name="TITUSCustom1">
    <vt:lpwstr>1</vt:lpwstr>
  </property>
  <property fmtid="{D5CDD505-2E9C-101B-9397-08002B2CF9AE}" pid="6" name="XilinxClassification">
    <vt:lpwstr>Public</vt:lpwstr>
  </property>
  <property fmtid="{D5CDD505-2E9C-101B-9397-08002B2CF9AE}" pid="7" name="XilinxVisual Markings">
    <vt:lpwstr>No</vt:lpwstr>
  </property>
  <property fmtid="{D5CDD505-2E9C-101B-9397-08002B2CF9AE}" pid="8" name="XilinxPublication Year">
    <vt:lpwstr>2012</vt:lpwstr>
  </property>
  <property fmtid="{D5CDD505-2E9C-101B-9397-08002B2CF9AE}" pid="9" name="XilinxRemoveLegacyFooters">
    <vt:lpwstr>Yes</vt:lpwstr>
  </property>
</Properties>
</file>