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5738" autoAdjust="0"/>
  </p:normalViewPr>
  <p:slideViewPr>
    <p:cSldViewPr snapToGrid="0" showGuides="1">
      <p:cViewPr varScale="1">
        <p:scale>
          <a:sx n="87" d="100"/>
          <a:sy n="87" d="100"/>
        </p:scale>
        <p:origin x="206" y="6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1" b="-144"/>
          <a:stretch/>
        </p:blipFill>
        <p:spPr>
          <a:xfrm>
            <a:off x="-16038" y="-39908"/>
            <a:ext cx="12204863" cy="4561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7" y="5031552"/>
            <a:ext cx="2947032" cy="7074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49862" y="5031552"/>
            <a:ext cx="0" cy="6696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 flipV="1">
            <a:off x="0" y="4476194"/>
            <a:ext cx="12188825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2535" y="5055935"/>
            <a:ext cx="7886290" cy="5303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6646463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4" y="2297152"/>
            <a:ext cx="12203511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All_Programmable_Text_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 flipV="1">
            <a:off x="-14684" y="2297152"/>
            <a:ext cx="148465" cy="2051824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 bwMode="auto">
          <a:xfrm>
            <a:off x="179" y="1"/>
            <a:ext cx="12188648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984736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1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27151"/>
            <a:ext cx="1097533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53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26283" y="160622"/>
            <a:ext cx="5204480" cy="369332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35" y="5412030"/>
            <a:ext cx="5204480" cy="230486"/>
          </a:xfrm>
          <a:prstGeom prst="rect">
            <a:avLst/>
          </a:prstGeom>
          <a:solidFill>
            <a:srgbClr val="CF23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6" y="808433"/>
            <a:ext cx="2485461" cy="595630"/>
          </a:xfrm>
          <a:prstGeom prst="rect">
            <a:avLst/>
          </a:prstGeom>
        </p:spPr>
      </p:pic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25130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7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1516" y="0"/>
            <a:ext cx="11547308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" y="0"/>
            <a:ext cx="641517" cy="152400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c"/>
          <p:cNvSpPr txBox="1"/>
          <p:nvPr/>
        </p:nvSpPr>
        <p:spPr bwMode="auto">
          <a:xfrm>
            <a:off x="0" y="6744208"/>
            <a:ext cx="12188825" cy="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3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2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Lab6 Intro</a:t>
            </a:r>
            <a:br>
              <a:rPr lang="en-US" dirty="0" smtClean="0"/>
            </a:br>
            <a:r>
              <a:rPr lang="en-US" dirty="0" smtClean="0"/>
              <a:t>Hardware Debugging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uart_led design that was introduced in the previous labs. You will use Mark Debug feature and also the available Integrated Logic Analyzer (ILA)core (in IP Catalog) to debug the hardware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9" y="1113264"/>
            <a:ext cx="7643812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Add the ILA core</a:t>
            </a:r>
          </a:p>
          <a:p>
            <a:r>
              <a:rPr lang="en-US" dirty="0" smtClean="0"/>
              <a:t>Synthesize the design and Mark Debug</a:t>
            </a:r>
          </a:p>
          <a:p>
            <a:r>
              <a:rPr lang="en-US" dirty="0" smtClean="0"/>
              <a:t>Implement and generate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Debug in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lab is written for the Nexys4 DDR, </a:t>
            </a:r>
            <a:r>
              <a:rPr lang="en-US" dirty="0" err="1"/>
              <a:t>Nexys</a:t>
            </a:r>
            <a:r>
              <a:rPr lang="en-US" dirty="0"/>
              <a:t> Video, and the Basys3 boards.</a:t>
            </a:r>
          </a:p>
          <a:p>
            <a:r>
              <a:rPr lang="en-US" dirty="0"/>
              <a:t>Nexys4 DDR targets the XC7A100TCSG324C-1</a:t>
            </a:r>
          </a:p>
          <a:p>
            <a:r>
              <a:rPr lang="en-US" dirty="0" err="1"/>
              <a:t>Nexys</a:t>
            </a:r>
            <a:r>
              <a:rPr lang="en-US" dirty="0"/>
              <a:t> Video targets the XC7A200TSBG484C-1</a:t>
            </a:r>
          </a:p>
          <a:p>
            <a:r>
              <a:rPr lang="en-US" dirty="0"/>
              <a:t>Basys3 targets the XC7A35TCPG236C-1</a:t>
            </a:r>
          </a:p>
          <a:p>
            <a:r>
              <a:rPr lang="en-US" dirty="0"/>
              <a:t>The procedure in the lab differentiates between the three boards</a:t>
            </a:r>
          </a:p>
          <a:p>
            <a:pPr lvl="1"/>
            <a:r>
              <a:rPr lang="en-US" dirty="0"/>
              <a:t>Please pay attention to the instructions to ensure the right steps are followed</a:t>
            </a:r>
          </a:p>
          <a:p>
            <a:pPr lvl="1"/>
            <a:r>
              <a:rPr lang="en-US" dirty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used ILA core from the IP Catalog and Mark Debug feature of Vivado to debug the hardware design.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Lab6 Intro 17a-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_3.pptx" id="{FB044881-3FB6-4783-B698-BD6A32671889}" vid="{BA976BFF-C6DA-4068-8A06-B89547FD2B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46A7F71-384C-4B0A-B6CB-1869FF28952A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2491</TotalTime>
  <Words>219</Words>
  <Application>Microsoft Office PowerPoint</Application>
  <PresentationFormat>Custom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Wingdings</vt:lpstr>
      <vt:lpstr>1_Xilinx_All_Programmable_Template_08-01-12</vt:lpstr>
      <vt:lpstr>Lab6 Intro Hardware Debugging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Zheheng Tuan</cp:lastModifiedBy>
  <cp:revision>102</cp:revision>
  <cp:lastPrinted>2015-07-28T15:01:26Z</cp:lastPrinted>
  <dcterms:created xsi:type="dcterms:W3CDTF">2012-07-09T23:27:55Z</dcterms:created>
  <dcterms:modified xsi:type="dcterms:W3CDTF">2016-08-07T12:00:18Z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92de5837-a66a-441f-b023-2d5c6971b6d9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