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5" r:id="rId7"/>
    <p:sldId id="272" r:id="rId8"/>
    <p:sldId id="266" r:id="rId9"/>
    <p:sldId id="267" r:id="rId10"/>
    <p:sldId id="261" r:id="rId11"/>
    <p:sldId id="268" r:id="rId12"/>
    <p:sldId id="269" r:id="rId13"/>
    <p:sldId id="270" r:id="rId14"/>
    <p:sldId id="262" r:id="rId15"/>
    <p:sldId id="263" r:id="rId16"/>
    <p:sldId id="27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4566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38989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131721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8FB54FB2-C151-4623-9F2C-712BF4855B9A}"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54872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73297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37586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67692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87837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79777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B54FB2-C151-4623-9F2C-712BF4855B9A}" type="datetimeFigureOut">
              <a:rPr lang="en-GB" smtClean="0"/>
              <a:t>06/01/2020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414889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B54FB2-C151-4623-9F2C-712BF4855B9A}" type="datetimeFigureOut">
              <a:rPr lang="en-GB" smtClean="0"/>
              <a:t>06/01/2020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96005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54FB2-C151-4623-9F2C-712BF4855B9A}"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17124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9096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28137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B54FB2-C151-4623-9F2C-712BF4855B9A}" type="datetimeFigureOut">
              <a:rPr lang="en-GB" smtClean="0"/>
              <a:t>06/01/2020</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A66A1B4-0151-4BA7-BA47-ED4704025B2F}" type="slidenum">
              <a:rPr lang="en-GB" smtClean="0"/>
              <a:t>‹#›</a:t>
            </a:fld>
            <a:endParaRPr lang="en-GB"/>
          </a:p>
        </p:txBody>
      </p:sp>
    </p:spTree>
    <p:extLst>
      <p:ext uri="{BB962C8B-B14F-4D97-AF65-F5344CB8AC3E}">
        <p14:creationId xmlns:p14="http://schemas.microsoft.com/office/powerpoint/2010/main" val="32751878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0DBC-C070-4A8A-A6C3-F2C9822B3628}"/>
              </a:ext>
            </a:extLst>
          </p:cNvPr>
          <p:cNvSpPr>
            <a:spLocks noGrp="1"/>
          </p:cNvSpPr>
          <p:nvPr>
            <p:ph type="ctrTitle"/>
          </p:nvPr>
        </p:nvSpPr>
        <p:spPr/>
        <p:txBody>
          <a:bodyPr/>
          <a:lstStyle/>
          <a:p>
            <a:r>
              <a:rPr lang="en-GB" dirty="0"/>
              <a:t>Medicare Group Project</a:t>
            </a:r>
          </a:p>
        </p:txBody>
      </p:sp>
      <p:sp>
        <p:nvSpPr>
          <p:cNvPr id="3" name="Subtitle 2">
            <a:extLst>
              <a:ext uri="{FF2B5EF4-FFF2-40B4-BE49-F238E27FC236}">
                <a16:creationId xmlns:a16="http://schemas.microsoft.com/office/drawing/2014/main" id="{0D667ECA-8C42-4BB2-A836-EF4981EBF14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43327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79FC-E25E-451B-8E88-94287F0A2AC8}"/>
              </a:ext>
            </a:extLst>
          </p:cNvPr>
          <p:cNvSpPr>
            <a:spLocks noGrp="1"/>
          </p:cNvSpPr>
          <p:nvPr>
            <p:ph type="title"/>
          </p:nvPr>
        </p:nvSpPr>
        <p:spPr/>
        <p:txBody>
          <a:bodyPr/>
          <a:lstStyle/>
          <a:p>
            <a:r>
              <a:rPr lang="en-GB" dirty="0"/>
              <a:t>Mobile Application</a:t>
            </a:r>
          </a:p>
        </p:txBody>
      </p:sp>
      <p:sp>
        <p:nvSpPr>
          <p:cNvPr id="4" name="Content Placeholder 3">
            <a:extLst>
              <a:ext uri="{FF2B5EF4-FFF2-40B4-BE49-F238E27FC236}">
                <a16:creationId xmlns:a16="http://schemas.microsoft.com/office/drawing/2014/main" id="{4A52D527-8DBF-407E-990D-E2B76AA05117}"/>
              </a:ext>
            </a:extLst>
          </p:cNvPr>
          <p:cNvSpPr>
            <a:spLocks noGrp="1"/>
          </p:cNvSpPr>
          <p:nvPr>
            <p:ph sz="half" idx="1"/>
          </p:nvPr>
        </p:nvSpPr>
        <p:spPr/>
        <p:txBody>
          <a:bodyPr/>
          <a:lstStyle/>
          <a:p>
            <a:r>
              <a:rPr lang="en-GB" dirty="0"/>
              <a:t>Development in: Android studio</a:t>
            </a:r>
          </a:p>
          <a:p>
            <a:r>
              <a:rPr lang="en-GB" dirty="0"/>
              <a:t>Programmed using Java</a:t>
            </a:r>
          </a:p>
          <a:p>
            <a:r>
              <a:rPr lang="en-GB" dirty="0"/>
              <a:t>Database: SQL</a:t>
            </a:r>
          </a:p>
          <a:p>
            <a:endParaRPr lang="en-GB" dirty="0"/>
          </a:p>
        </p:txBody>
      </p:sp>
      <p:sp>
        <p:nvSpPr>
          <p:cNvPr id="5" name="Content Placeholder 4">
            <a:extLst>
              <a:ext uri="{FF2B5EF4-FFF2-40B4-BE49-F238E27FC236}">
                <a16:creationId xmlns:a16="http://schemas.microsoft.com/office/drawing/2014/main" id="{0106E1C0-08C1-4D5E-B83C-35EB62305876}"/>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27362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6F2A-9036-4A16-8CD7-6660F3C70281}"/>
              </a:ext>
            </a:extLst>
          </p:cNvPr>
          <p:cNvSpPr>
            <a:spLocks noGrp="1"/>
          </p:cNvSpPr>
          <p:nvPr>
            <p:ph type="title"/>
          </p:nvPr>
        </p:nvSpPr>
        <p:spPr/>
        <p:txBody>
          <a:bodyPr/>
          <a:lstStyle/>
          <a:p>
            <a:r>
              <a:rPr lang="en-IE" dirty="0"/>
              <a:t>Login &amp; Register</a:t>
            </a:r>
          </a:p>
        </p:txBody>
      </p:sp>
      <p:sp>
        <p:nvSpPr>
          <p:cNvPr id="4" name="Content Placeholder 3">
            <a:extLst>
              <a:ext uri="{FF2B5EF4-FFF2-40B4-BE49-F238E27FC236}">
                <a16:creationId xmlns:a16="http://schemas.microsoft.com/office/drawing/2014/main" id="{8F6783BF-059F-478F-8D8E-045594632D73}"/>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5F11EE89-CF41-4959-9D3C-113871DF620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58722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1D3F-F5F1-4F45-83DB-E6AC74072B4D}"/>
              </a:ext>
            </a:extLst>
          </p:cNvPr>
          <p:cNvSpPr>
            <a:spLocks noGrp="1"/>
          </p:cNvSpPr>
          <p:nvPr>
            <p:ph type="title"/>
          </p:nvPr>
        </p:nvSpPr>
        <p:spPr/>
        <p:txBody>
          <a:bodyPr/>
          <a:lstStyle/>
          <a:p>
            <a:r>
              <a:rPr lang="en-IE"/>
              <a:t>Medical history &amp; AI interfacing</a:t>
            </a:r>
            <a:endParaRPr lang="en-IE" dirty="0"/>
          </a:p>
        </p:txBody>
      </p:sp>
      <p:sp>
        <p:nvSpPr>
          <p:cNvPr id="4" name="Content Placeholder 3">
            <a:extLst>
              <a:ext uri="{FF2B5EF4-FFF2-40B4-BE49-F238E27FC236}">
                <a16:creationId xmlns:a16="http://schemas.microsoft.com/office/drawing/2014/main" id="{987C4784-1552-47D0-B796-7AED9FAEF15E}"/>
              </a:ext>
            </a:extLst>
          </p:cNvPr>
          <p:cNvSpPr>
            <a:spLocks noGrp="1"/>
          </p:cNvSpPr>
          <p:nvPr>
            <p:ph sz="half" idx="1"/>
          </p:nvPr>
        </p:nvSpPr>
        <p:spPr/>
        <p:txBody>
          <a:bodyPr/>
          <a:lstStyle/>
          <a:p>
            <a:endParaRPr lang="en-GB"/>
          </a:p>
        </p:txBody>
      </p:sp>
      <p:sp>
        <p:nvSpPr>
          <p:cNvPr id="6" name="Content Placeholder 5">
            <a:extLst>
              <a:ext uri="{FF2B5EF4-FFF2-40B4-BE49-F238E27FC236}">
                <a16:creationId xmlns:a16="http://schemas.microsoft.com/office/drawing/2014/main" id="{8C28380C-1415-4775-86B5-23949F111D1E}"/>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23031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629-3343-4381-BCED-2F9390A6D50A}"/>
              </a:ext>
            </a:extLst>
          </p:cNvPr>
          <p:cNvSpPr>
            <a:spLocks noGrp="1"/>
          </p:cNvSpPr>
          <p:nvPr>
            <p:ph type="title"/>
          </p:nvPr>
        </p:nvSpPr>
        <p:spPr/>
        <p:txBody>
          <a:bodyPr/>
          <a:lstStyle/>
          <a:p>
            <a:r>
              <a:rPr lang="en-IE" dirty="0"/>
              <a:t>Request professional &amp; support</a:t>
            </a:r>
          </a:p>
        </p:txBody>
      </p:sp>
      <p:sp>
        <p:nvSpPr>
          <p:cNvPr id="4" name="Content Placeholder 3">
            <a:extLst>
              <a:ext uri="{FF2B5EF4-FFF2-40B4-BE49-F238E27FC236}">
                <a16:creationId xmlns:a16="http://schemas.microsoft.com/office/drawing/2014/main" id="{FD9FF025-55AA-4120-8CA1-C1238D812882}"/>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A7C07E47-E674-4652-8860-40A8728003C1}"/>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43594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F247-C6CB-4F35-AF78-FD84C69EEDD3}"/>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Artificial intelligence</a:t>
            </a:r>
          </a:p>
        </p:txBody>
      </p:sp>
      <p:sp>
        <p:nvSpPr>
          <p:cNvPr id="3" name="Content Placeholder 2">
            <a:extLst>
              <a:ext uri="{FF2B5EF4-FFF2-40B4-BE49-F238E27FC236}">
                <a16:creationId xmlns:a16="http://schemas.microsoft.com/office/drawing/2014/main" id="{EF8E0878-1071-4AD1-8863-B4330989DDB5}"/>
              </a:ext>
            </a:extLst>
          </p:cNvPr>
          <p:cNvSpPr>
            <a:spLocks noGrp="1"/>
          </p:cNvSpPr>
          <p:nvPr>
            <p:ph sz="half" idx="1"/>
          </p:nvPr>
        </p:nvSpPr>
        <p:spPr>
          <a:xfrm>
            <a:off x="1103311" y="2052214"/>
            <a:ext cx="4338409" cy="4196185"/>
          </a:xfrm>
        </p:spPr>
        <p:txBody>
          <a:bodyPr vert="horz" lIns="91440" tIns="45720" rIns="91440" bIns="45720" rtlCol="0">
            <a:normAutofit/>
          </a:bodyPr>
          <a:lstStyle/>
          <a:p>
            <a:r>
              <a:rPr lang="en-US" dirty="0"/>
              <a:t>Using Keras for creation</a:t>
            </a:r>
          </a:p>
          <a:p>
            <a:pPr marL="0" indent="0"/>
            <a:endParaRPr lang="en-US" dirty="0"/>
          </a:p>
        </p:txBody>
      </p:sp>
      <p:sp>
        <p:nvSpPr>
          <p:cNvPr id="5" name="Content Placeholder 4">
            <a:extLst>
              <a:ext uri="{FF2B5EF4-FFF2-40B4-BE49-F238E27FC236}">
                <a16:creationId xmlns:a16="http://schemas.microsoft.com/office/drawing/2014/main" id="{5C6B8CF1-D0E3-42B5-AF21-64347D2F1D4A}"/>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15212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7CE1-1906-4DCB-BB27-6E6E960A64E1}"/>
              </a:ext>
            </a:extLst>
          </p:cNvPr>
          <p:cNvSpPr>
            <a:spLocks noGrp="1"/>
          </p:cNvSpPr>
          <p:nvPr>
            <p:ph type="title"/>
          </p:nvPr>
        </p:nvSpPr>
        <p:spPr/>
        <p:txBody>
          <a:bodyPr/>
          <a:lstStyle/>
          <a:p>
            <a:r>
              <a:rPr lang="en-GB" dirty="0"/>
              <a:t>Incomplete Tasks</a:t>
            </a:r>
          </a:p>
        </p:txBody>
      </p:sp>
      <p:sp>
        <p:nvSpPr>
          <p:cNvPr id="3" name="Content Placeholder 2">
            <a:extLst>
              <a:ext uri="{FF2B5EF4-FFF2-40B4-BE49-F238E27FC236}">
                <a16:creationId xmlns:a16="http://schemas.microsoft.com/office/drawing/2014/main" id="{B021A614-899B-4AE5-9E86-9E763F3DFA05}"/>
              </a:ext>
            </a:extLst>
          </p:cNvPr>
          <p:cNvSpPr>
            <a:spLocks noGrp="1"/>
          </p:cNvSpPr>
          <p:nvPr>
            <p:ph idx="1"/>
          </p:nvPr>
        </p:nvSpPr>
        <p:spPr/>
        <p:txBody>
          <a:bodyPr/>
          <a:lstStyle/>
          <a:p>
            <a:pPr marL="0" indent="0">
              <a:buNone/>
            </a:pPr>
            <a:r>
              <a:rPr lang="en-GB" dirty="0"/>
              <a:t>Website </a:t>
            </a:r>
          </a:p>
          <a:p>
            <a:pPr marL="0" indent="0">
              <a:buNone/>
            </a:pPr>
            <a:r>
              <a:rPr lang="en-GB" dirty="0"/>
              <a:t>Mobile</a:t>
            </a:r>
          </a:p>
        </p:txBody>
      </p:sp>
    </p:spTree>
    <p:extLst>
      <p:ext uri="{BB962C8B-B14F-4D97-AF65-F5344CB8AC3E}">
        <p14:creationId xmlns:p14="http://schemas.microsoft.com/office/powerpoint/2010/main" val="49619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328-136A-4F4B-817B-5A7C3CA7CD42}"/>
              </a:ext>
            </a:extLst>
          </p:cNvPr>
          <p:cNvSpPr>
            <a:spLocks noGrp="1"/>
          </p:cNvSpPr>
          <p:nvPr>
            <p:ph type="title"/>
          </p:nvPr>
        </p:nvSpPr>
        <p:spPr/>
        <p:txBody>
          <a:bodyPr/>
          <a:lstStyle/>
          <a:p>
            <a:r>
              <a:rPr lang="en-IE" dirty="0"/>
              <a:t>Questions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29930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5575-C5A6-4977-A9E2-A366EA21A2CF}"/>
              </a:ext>
            </a:extLst>
          </p:cNvPr>
          <p:cNvSpPr>
            <a:spLocks noGrp="1"/>
          </p:cNvSpPr>
          <p:nvPr>
            <p:ph type="title"/>
          </p:nvPr>
        </p:nvSpPr>
        <p:spPr/>
        <p:txBody>
          <a:bodyPr/>
          <a:lstStyle/>
          <a:p>
            <a:r>
              <a:rPr lang="en-GB" dirty="0"/>
              <a:t>Demonstration</a:t>
            </a:r>
          </a:p>
        </p:txBody>
      </p:sp>
      <p:sp>
        <p:nvSpPr>
          <p:cNvPr id="3" name="Content Placeholder 2">
            <a:extLst>
              <a:ext uri="{FF2B5EF4-FFF2-40B4-BE49-F238E27FC236}">
                <a16:creationId xmlns:a16="http://schemas.microsoft.com/office/drawing/2014/main" id="{BFF5DCA6-F17E-442C-9B13-310F34A8AA0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889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4F70-5F50-4B86-A1E4-EDF5E5BF18E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465D101-AEAC-4018-857E-9E844D75AF71}"/>
              </a:ext>
            </a:extLst>
          </p:cNvPr>
          <p:cNvSpPr>
            <a:spLocks noGrp="1"/>
          </p:cNvSpPr>
          <p:nvPr>
            <p:ph idx="1"/>
          </p:nvPr>
        </p:nvSpPr>
        <p:spPr/>
        <p:txBody>
          <a:bodyPr/>
          <a:lstStyle/>
          <a:p>
            <a:r>
              <a:rPr lang="en-IE" dirty="0" err="1"/>
              <a:t>Eoghan</a:t>
            </a:r>
            <a:r>
              <a:rPr lang="en-IE" dirty="0"/>
              <a:t> Murray</a:t>
            </a:r>
          </a:p>
          <a:p>
            <a:r>
              <a:rPr lang="en-IE" dirty="0"/>
              <a:t>Zac </a:t>
            </a:r>
            <a:r>
              <a:rPr lang="en-IE" dirty="0" err="1"/>
              <a:t>Dair</a:t>
            </a:r>
            <a:endParaRPr lang="en-IE" dirty="0"/>
          </a:p>
          <a:p>
            <a:r>
              <a:rPr lang="en-IE" dirty="0" err="1"/>
              <a:t>Aoise</a:t>
            </a:r>
            <a:r>
              <a:rPr lang="en-IE" dirty="0"/>
              <a:t> Warner</a:t>
            </a:r>
          </a:p>
          <a:p>
            <a:r>
              <a:rPr lang="en-IE" dirty="0"/>
              <a:t>Daniel Murphy</a:t>
            </a:r>
          </a:p>
        </p:txBody>
      </p:sp>
    </p:spTree>
    <p:extLst>
      <p:ext uri="{BB962C8B-B14F-4D97-AF65-F5344CB8AC3E}">
        <p14:creationId xmlns:p14="http://schemas.microsoft.com/office/powerpoint/2010/main" val="202430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90A8-779F-4B3D-B146-0AB30CD4B2F1}"/>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0C9E0563-01DB-4D1E-8C29-BF51938BD708}"/>
              </a:ext>
            </a:extLst>
          </p:cNvPr>
          <p:cNvSpPr>
            <a:spLocks noGrp="1"/>
          </p:cNvSpPr>
          <p:nvPr>
            <p:ph idx="1"/>
          </p:nvPr>
        </p:nvSpPr>
        <p:spPr/>
        <p:txBody>
          <a:bodyPr/>
          <a:lstStyle/>
          <a:p>
            <a:r>
              <a:rPr lang="en-GB" dirty="0"/>
              <a:t>Mobile application for individual users (Patients)</a:t>
            </a:r>
          </a:p>
          <a:p>
            <a:r>
              <a:rPr lang="en-GB" dirty="0"/>
              <a:t>Website created for two different users (Doctors &amp; Insurance providers)</a:t>
            </a:r>
          </a:p>
          <a:p>
            <a:r>
              <a:rPr lang="en-GB" dirty="0"/>
              <a:t>Artificial Intelligence</a:t>
            </a:r>
          </a:p>
          <a:p>
            <a:r>
              <a:rPr lang="en-GB" dirty="0"/>
              <a:t>Shared Database</a:t>
            </a:r>
          </a:p>
          <a:p>
            <a:endParaRPr lang="en-GB" dirty="0"/>
          </a:p>
          <a:p>
            <a:endParaRPr lang="en-GB" dirty="0"/>
          </a:p>
        </p:txBody>
      </p:sp>
    </p:spTree>
    <p:extLst>
      <p:ext uri="{BB962C8B-B14F-4D97-AF65-F5344CB8AC3E}">
        <p14:creationId xmlns:p14="http://schemas.microsoft.com/office/powerpoint/2010/main" val="12693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2E6F-9A74-4F39-B8D3-D51CCAFE4657}"/>
              </a:ext>
            </a:extLst>
          </p:cNvPr>
          <p:cNvSpPr>
            <a:spLocks noGrp="1"/>
          </p:cNvSpPr>
          <p:nvPr>
            <p:ph type="title"/>
          </p:nvPr>
        </p:nvSpPr>
        <p:spPr/>
        <p:txBody>
          <a:bodyPr/>
          <a:lstStyle/>
          <a:p>
            <a:r>
              <a:rPr lang="en-GB" dirty="0"/>
              <a:t>Website</a:t>
            </a:r>
          </a:p>
        </p:txBody>
      </p:sp>
      <p:sp>
        <p:nvSpPr>
          <p:cNvPr id="3" name="Content Placeholder 2">
            <a:extLst>
              <a:ext uri="{FF2B5EF4-FFF2-40B4-BE49-F238E27FC236}">
                <a16:creationId xmlns:a16="http://schemas.microsoft.com/office/drawing/2014/main" id="{710C7122-541B-40BC-A81F-06A023752871}"/>
              </a:ext>
            </a:extLst>
          </p:cNvPr>
          <p:cNvSpPr>
            <a:spLocks noGrp="1"/>
          </p:cNvSpPr>
          <p:nvPr>
            <p:ph sz="half" idx="1"/>
          </p:nvPr>
        </p:nvSpPr>
        <p:spPr/>
        <p:txBody>
          <a:bodyPr/>
          <a:lstStyle/>
          <a:p>
            <a:r>
              <a:rPr lang="en-GB" dirty="0"/>
              <a:t>Current design: </a:t>
            </a:r>
            <a:r>
              <a:rPr lang="en-US" dirty="0"/>
              <a:t>HTML, PHP, CSS with some </a:t>
            </a:r>
            <a:r>
              <a:rPr lang="en-US" dirty="0" err="1"/>
              <a:t>javascript</a:t>
            </a:r>
            <a:r>
              <a:rPr lang="en-US" dirty="0"/>
              <a:t>.</a:t>
            </a:r>
          </a:p>
          <a:p>
            <a:r>
              <a:rPr lang="en-GB" dirty="0"/>
              <a:t>Hosting: AWS </a:t>
            </a:r>
            <a:r>
              <a:rPr lang="en-US" dirty="0"/>
              <a:t>Ubuntu </a:t>
            </a:r>
            <a:r>
              <a:rPr lang="en-US" dirty="0" err="1"/>
              <a:t>lightsail</a:t>
            </a:r>
            <a:r>
              <a:rPr lang="en-US" dirty="0"/>
              <a:t> server</a:t>
            </a:r>
            <a:endParaRPr lang="en-GB" dirty="0"/>
          </a:p>
          <a:p>
            <a:r>
              <a:rPr lang="en-GB" dirty="0"/>
              <a:t>Functioned for both Doctors and Insurance providers to either login or register.</a:t>
            </a:r>
          </a:p>
          <a:p>
            <a:r>
              <a:rPr lang="en-GB" dirty="0"/>
              <a:t>Using SQL Database</a:t>
            </a:r>
          </a:p>
        </p:txBody>
      </p:sp>
      <p:sp>
        <p:nvSpPr>
          <p:cNvPr id="4" name="Content Placeholder 3"/>
          <p:cNvSpPr>
            <a:spLocks noGrp="1"/>
          </p:cNvSpPr>
          <p:nvPr>
            <p:ph sz="half" idx="2"/>
          </p:nvPr>
        </p:nvSpPr>
        <p:spPr/>
        <p:txBody>
          <a:bodyPr/>
          <a:lstStyle/>
          <a:p>
            <a:endParaRPr lang="en-US"/>
          </a:p>
        </p:txBody>
      </p:sp>
      <p:pic>
        <p:nvPicPr>
          <p:cNvPr id="7" name="Content Placeholder 4">
            <a:extLst>
              <a:ext uri="{FF2B5EF4-FFF2-40B4-BE49-F238E27FC236}">
                <a16:creationId xmlns:a16="http://schemas.microsoft.com/office/drawing/2014/main" id="{EBEEE7AE-1F3F-4D98-BFDC-04603AC12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601" y="2222287"/>
            <a:ext cx="5874210" cy="3746838"/>
          </a:xfrm>
          <a:prstGeom prst="rect">
            <a:avLst/>
          </a:prstGeom>
          <a:effectLst/>
        </p:spPr>
      </p:pic>
    </p:spTree>
    <p:extLst>
      <p:ext uri="{BB962C8B-B14F-4D97-AF65-F5344CB8AC3E}">
        <p14:creationId xmlns:p14="http://schemas.microsoft.com/office/powerpoint/2010/main" val="31453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0BAF-4C76-4350-A64D-AF3AE48D4C15}"/>
              </a:ext>
            </a:extLst>
          </p:cNvPr>
          <p:cNvSpPr>
            <a:spLocks noGrp="1"/>
          </p:cNvSpPr>
          <p:nvPr>
            <p:ph type="title"/>
          </p:nvPr>
        </p:nvSpPr>
        <p:spPr/>
        <p:txBody>
          <a:bodyPr/>
          <a:lstStyle/>
          <a:p>
            <a:r>
              <a:rPr lang="en-GB" dirty="0"/>
              <a:t>Functionality of Website</a:t>
            </a:r>
          </a:p>
        </p:txBody>
      </p:sp>
      <p:sp>
        <p:nvSpPr>
          <p:cNvPr id="3" name="Content Placeholder 2">
            <a:extLst>
              <a:ext uri="{FF2B5EF4-FFF2-40B4-BE49-F238E27FC236}">
                <a16:creationId xmlns:a16="http://schemas.microsoft.com/office/drawing/2014/main" id="{5C6F2062-8945-4846-9BB5-05629D2526E9}"/>
              </a:ext>
            </a:extLst>
          </p:cNvPr>
          <p:cNvSpPr>
            <a:spLocks noGrp="1"/>
          </p:cNvSpPr>
          <p:nvPr>
            <p:ph idx="1"/>
          </p:nvPr>
        </p:nvSpPr>
        <p:spPr/>
        <p:txBody>
          <a:bodyPr/>
          <a:lstStyle/>
          <a:p>
            <a:r>
              <a:rPr lang="en-GB" dirty="0"/>
              <a:t>Registration of Doctor/Insurance Provider</a:t>
            </a:r>
          </a:p>
          <a:p>
            <a:r>
              <a:rPr lang="en-GB" dirty="0"/>
              <a:t>When logged in, the user will have access only to information relevant to them i.e. the Doctor will only see doctor related items while Insurance provider will only see insurance related items.</a:t>
            </a:r>
          </a:p>
          <a:p>
            <a:r>
              <a:rPr lang="en-GB" dirty="0"/>
              <a:t>Both Doctor and Insurance professional will be able to view their own patients &amp; generate a risk profile for their patients</a:t>
            </a:r>
          </a:p>
          <a:p>
            <a:endParaRPr lang="en-GB" dirty="0"/>
          </a:p>
          <a:p>
            <a:endParaRPr lang="en-GB" dirty="0"/>
          </a:p>
        </p:txBody>
      </p:sp>
    </p:spTree>
    <p:extLst>
      <p:ext uri="{BB962C8B-B14F-4D97-AF65-F5344CB8AC3E}">
        <p14:creationId xmlns:p14="http://schemas.microsoft.com/office/powerpoint/2010/main" val="30431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A069-F5CF-4C0E-B694-FE3C2321FC4B}"/>
              </a:ext>
            </a:extLst>
          </p:cNvPr>
          <p:cNvSpPr>
            <a:spLocks noGrp="1"/>
          </p:cNvSpPr>
          <p:nvPr>
            <p:ph type="title"/>
          </p:nvPr>
        </p:nvSpPr>
        <p:spPr/>
        <p:txBody>
          <a:bodyPr/>
          <a:lstStyle/>
          <a:p>
            <a:r>
              <a:rPr lang="en-IE" dirty="0"/>
              <a:t>Website Use Case Diagram</a:t>
            </a:r>
          </a:p>
        </p:txBody>
      </p:sp>
      <p:sp>
        <p:nvSpPr>
          <p:cNvPr id="4" name="AutoShape 2" descr="data:image/png;base64,iVBORw0KGgoAAAANSUhEUgAAAfAAAAF4CAYAAACrT6tTAAAgAElEQVR4Xu2dCbhN1f//P4bMIolQMhQyDyVK5gwlQzKEDBmSREVUxkwRofonUaGQJJSpKENFyjyTIRKZ4mue+T/vVdvvuO69Z+999rzf63nOc+89Z43vz7rntdf0WUmuXr16VRioABWgAlSAClABXymQhAD3lb1YWSpABagAFaACSgECnB2BClABKkAFqIAPFSDAfWg0VpkKUAEqQAWoAAHOPkAFqAAVoAJUwIcKEOA+NBqrTAWoABWgAlSAAGcfoAJUgApQASrgQwUIcB8ajVWmAlSAClABKkCAsw9QASpABagAFfChAgS4D43GKlMBKkAFqAAVIMDZB6gAFaACVIAK+FABAtyHRmOVqQAVoAJUgAoQ4OwDVIAKUAEqQAV8qAAB7kOjscpUgApQASpABQhw9gEqQAWoABWgAj5UgAD3odFYZSpABagAFaACBHiI+8D//vc/WbBgQYgVYNOpgH0KNGjQwL7MmTMV4HWi4e4DAHiNGjXkkUceCbcQbD0VsFiBrFmzSseOHS3OldlRgesV4Ag8xD1CA/jy5ctDrAKbTgWsVeD//b//pzIkwK3VlbndqAABHuJeQYCH2Phsum0KEOC2ScuM4yhAgIe4SxDgITY+m26bAgS4bdIyYwKcfUBTgAC3ty9AX7xy5cqlCsLvu3fvluLFiydYMD7HCwHp8Fq7dq0cP35cKlSoYG+FmbslChDglsjITHQowBG4DpGCGoUAt9eyixcvlr59+wp+IowfP179jp8JBXyOV8uWLSVjxowqPX4C+kiHF/5m8K4CBLh3bRO0mhHgQbOogfYQ4AbEMhFVg/WLL76oAAwoY0QNKGuAxmh75syZ6j3YA0EDdMWKFWXkyJHqs8hROyCujdTxOeIhX/yOsvC7Bn/8jaCVg7/xGf5GHZCWwVoFCHBr9WRuCStAgIe4dxDg9hofAIfG+AlwAtT4G9CcMGGCAihg3KJFi2sjdcTBlDkC4gHcGtyTJEki48aNk7p166q8AGFtdI7fEe+WW25RaVAe4r7zzjuqHMSvU6fOtXK0kT7SMFirAAFurZ7MjQBnH4hHAQLc3m6hTZ3jJ0AL8ALYADN+AqwIAC4+06CqpUM8DdCIp02fA8aR0/CIp03XR8bX0iRWDgFufR8gwK3XlDnGrwBH4CHuGQS4vcbXQAydAVyAFyNjTHUDqq1atVKj5Mi/Z8yYcW3TG8CMNLlz51bvjRgx4to6ON5DnkiPvFAWRu54r1KlSrJmzRo12saDAcpBvign7oMCAW59HyDArdeUORLg7ANxFCDA7e0SkWvamOLWdpRr69mAbuQaNP7GZ5HpMKIGmLWpd63GeA+fxc0zvp3ukeUgnVZG5A55e5UIV+4EeLjs7WZrOQJ3U32XyybAXTYAiw+kAgR4IM3qyUYR4J40izOVIsCd0ZmlhEsBAjxc9naztQS4m+q7XDYB7rIBWHwgFSDAA2lWTzaKAPekWZypFAHujM4sJVwKEODhsrebrSXA3VTf5bIJcJcNwOIDqQABHkizerJRBLgBs2zevFkOHDggV65ckcyZM0uhQoXkpptuMpCDt6IS4N6yB2sTDAUI8GDY0Q+tIMCjWGnv3r3yySefyKxZsyRbtmySPXt2SZo0qRw6dEg2bdokNWvWVJ60ErugwqsdgQD3qmVYLz8rQID72Xr+qjsBnoi9pk6dqpxhtGvXTho1aqQAHhlOnTol06dPl1GjRkmTJk2kU6dOvrI+Ae4rc7GyPlGAAPeJoQJQTQI8ASPCw9WUKVPk7bfflsKFCydq6iNHjki3bt2UU43evXv7plsQ4L4xFSvqIwUIcB8Zy+dVJcDjMeCiRYukV69eMnnyZMmZM6duEzdt2lSqVKkizzzzjO40bkYkwN1Un2UHVQECPKiW9V67CPB4bFKrVi3p3LmzPPLII4YstnPnTnn88ceVX+osWbIYSutGZALcDdVZZtAVIMCDbmHvtI8Aj2OL7777TiZNmiSffvqpKSv1799fXenYsWNHU+mdTESAO6k2ywqLAgR4WCztfjsJ8Dg26NGjh9x7773SrFkzU9ZZsWKFDBkyRKZNm2YqvZOJCHAn1WZZYVGAAA+Lpd1vJwEexwYNGjSQ119/XUqUKGHKOmfPnpUHHnhA1q9fbyq9k4kIcCfVZllhUYAAD4ul3W8nAR7HBtWrV5cPP/zw2p3MZkxUpEgRwUg8VapUZpI7loYAd0xqFhQiBQjwEBnb5aYS4HEMULduXRk0aJAULFjQlGngpQ1pt27daiq9k4kIcCfVZllhUYAAD4ul3W8nAR7HBi+++KJUqlRJ6tSpY8o6APdLL70k8+bNM5XeyUQEuJNqs6ywKECAh8XS7reTAI9jAzhv+fXXX2XEiBGmrPPBBx/I4cOHfeHQhQA3ZWImogKJKkCAs4M4pQABHkfpc+fOSbly5eSzzz5Tu9GNhPPnzytHLoA41sG9Hghw9y2Eh739+/erh75jx44J3POiD166dEmSJEkiyZMnl9SpU0v69OnV8UT4F8iRI4dkzJjR/cqzBvEqQICzYzilAAEej9I4Az5//nyZOHGiITv07NlT3U7Wp08fQ+ncikyAO6v8nj17ZNWqVeqEwpYtW2THjh2SIkUKdUEOwAxAA9TY/AhwX716VYEcJxtOnjwpR48elYMHD8q+fftUP7vnnnvUfotixYrJfffdJ7fddpuzDWJpBDj7gKsKEOAJyA8YHz9+XN555x11+1i0MHjwYMF1o2YdwETL347PCXA7VL0+T5xG+P7772XJkiVy5swZBVrcXAfwAsAZMmQwVQmM2H///XfZuHGjrF27Vp16uOuuu6RixYrKg2CBAgVM5ctEsSvAEXjsGjIHfQoQ4Ino1K9fP1m5cqXalIaNbfGFdevWyXvvvadGRLj4JE2aNPqU90AsAtweI2Ck/OWXX8rMmTPVCBtARf/B/fF2ht9++00WLlwo8CaIEX29evWkYcOGuh5A7axX2PImwMNmcffaS4BH0X7u3LkyduxYuXDhgpQuXVqtP2JEjqnMNWvWqLXLVq1aSfPmzd2zosmSCXCTwiWQDFPbuDseSy8A5xNPPGHaIVCsNYM//q+++koA9aefflpat26t1tIZ7FeAALdfY5bwrwIEuM6egHVLTFV+++23cujQIWncuLG6ZrRMmTI6c/BeNALcGptg8yJmYT7++GMFyhYtWnhmPXr79u0yfvx4WbBggTz33HPqYZPBXgUIcHv1Ze7/pwABbrA3fP7557Jt2zbp27evwZTei06Ax26Tb775RoYNG6bWnp9//nnJmjVr7JnakAP2ZwAsmDnq2rWrlC1b1oZSmCUUIMDZD5xSgAA3qDQBblCwgEbHhrQ33nhDPcx1797dN0DEAwcu28H0fpcuXQJqHXebRYC7q3+YSifADVqbADcoWACjY2Mjbq3DqPu1117zXQuxyQ4bNHHufODAgXLHHXf4rg1erjAB7mXrBKtuBLhBexLgBgULWPQZM2ao2+owiq1du7avWzdmzBh17BFLAH7ey+E1IxDgXrNIcOtDgBu0LQFuULAARR83bpxMmDBB+QaA85QgBPjs79y5s1q3rVatWhCa5HobCHDXTRCaChDgBk1NgBsULCDRcTwMZ7tx1WzOnDkD0qp/m7Fs2TJp3769GokT4rGblgCPXUPmoE+B0AEc7iljCQA4PGBZ4S4Vvq7dDNyFrk/9adOmKf/2OI5155136kvks1iAeMuWLdUdAA888IDPau+t6hLg3rJHkGsTOoDnz58/JnvCJzWcutx6660x5fP111+77u6SAI9uQjhCeeaZZwS31OHcf5ADnBZhbR8zDfDkxmBOAQLcnG5MZVyB0AHcuETXp+AUeqwK+ic9HtSwUQ3nux9//HH/VDyGmgI+8K8+evToGHIJd1ICPNz2d7L1BLhBtQlwg4L5OHr//v3l8uXLgXDaY8QM8CSHtfCmTZsaSca4/ylAgLMrOKUAAW5QaQLcoGA+jQ63uR06dFA3ifnpghor5N6wYYNaNsDFKLjelMGYAgS4Mb0Y27wCBLhB7Qhwg4L5NHrHjh3VZi5cBBLGgE2auJ/8xRdfDGPzY2ozAR6TfExsQAEC3IBYiEqAGxTMh9G3bt0qbdq0kZ9//tmHtbemyn/88Yc0aNBAfv31V0mWLJk1mYYkFwI8JIb2QDMJcINGIMANCubD6NiJjXu8cQ98mAOWEHCXOe4VZ9CvAAGuXyvGjE0BAtygfgS4QcF8GL1KlSry/vvvu37Mz23pcPEJrs8dNWqU21XxVfkEuK/M5evKEuAGzUeAGxTMZ9FxfzbuzcbmtbAH+AmoUKGCrFu3LuxSGGo/AW5ILkaOQQEC3KB4BLhBwXwW/auvvpLly5fL0KFDE6w5rhG1whNfYtLA6xs8o8UaUNeCBQuq9ezIcPr0adXGaPfa4xz8oEGDAu/EJladI9MT4FaqybwSU4AAN9g/CHCDgvks+uDBgyVz5sxqE5sbQQM3jrEVL148ahUWL14sGTNmTDAuvKohxAX4ihUr5OGHH5Zz584lWkbXrl2lXLlyUrdu3ah1YYR/FSDA2ROcUoAAN6g0AW5QMJ9F79Spk9SsWVO9tPDggw+qCz+wKx3XiRYpUkSNjjE6xXr50qVLBU5fhg8fri47gY/7TZs2yZw5cyR79uzXHKJgtLt7926Vba5cudQRLeSD3wFh/I47xgFxxAWc8R4+w3Q23kca/I3PNNgjPQA7c+ZMlTd+14CLETimwbt16ybnz5+XkiVLXvscZVWqVElwyxrq1aVLF3WhSWQYMWKEpEyZUp2JZ9CnAAGuTyfGil0BAtyghgS4QcF8Fr158+YKVpH3Y+P6UExDr1y5UgF78+bN8tBDD0mTJk2kV69eyu0orhddsGCBvPXWWzJ79mwpW7asgvnUqVMlU6ZMSgVAGdDUXgAuQKydt16zZo36DO/hJ+Lj+lJAHLCGh7SRI0cqUCMOXgiICwAfP35c6tSpox4ItKABvFatWoL1fTyEYFReqFAhwcU+uKgFU+l4YMGDR9zLflDu/v371R3oDPoUIMD16cRYsStAgBvUMFaA48u/fPny6pgSRkRuBnxZ43KWm2++OeZqXLlyRY0M77nnnpjzciuDAwcOSLp06dQO9BIlSlyrBt7HCBuQxKi6R48e6mgVgIrfAbhTp05JhgwZ5PDhw+oBAP0EF9ZEniWPC3DAGC8AGiNrTJvHBXjkWjim1BFfG51HAhzpkF4rQ3PAogG8YcOGcujQIQXvSIDj9rGJEyeqB47bb79d0NbIEGt/d8uWbpZLgLupfrjKJsAN2jvWL7S9e/eqEnElKb4w3QyA97PPPiuTJ0+OuRqAQ/fu3dUo1M8B8AX87r///uuagRF39erVpXfv3vLkk0+qkSumnxEAUoxu8UA0ZswYNaLF1HPy5MnlhRdeuJYP4IqpcKRbtGiRmsoGoAFfgFmbOkc81AEjbcAd59ExzR35uTYCx0MTRt4oO3fu3Cp//B4X4JgeX7VqlYL3jz/+eO0BBY5aUGeMwM+ePavqFRkAeDy4YKaBQZ8CBLg+nRgrdgUIcIMawsUmjtX89NNPBlN6L7qV14liFIrLL+ICwHutTrxG7du3Vxu+MFUeF2RVq1aVbNmyXZvixucY9Wpr2Ph7y5Ytcu+996qp7LFjx153Lac2OkY8QFtLDwgjD219HO/DNtomNm1KHe8jDuLic7zwu/Y56oIQuflNG6VrZUb+rb2HBzk8WGKZIG7AbMTFixfpUtVARybADYjFqDEpQIAbkO/IkSPKMxWmiz/66KMbRmkGsvJEVAL8RjMAsnfffbc0a9bMchthBA246tldbnnhJjPEyBvr5Y0bNzaZQ/iSEeDhs7lbLSbADSj/6quvqiNGefLkkSlTpqgNSn4OBPiN1vv0008FfsDtPuftl37z1FNPqdE3LnZh0KcAAa5PJ8aKXQECXKeGWNvFMaF58+apFM8//7zaedyuXTudOXgvGgF+o01Wr14tAwcOFDh0CXvAWjqOzGGdPG3atGGXQ3f7CXDdUjFijAoQ4DoExBdZjRo11FlabW0UozS8B6BjRO7HQIDHbzWclYYP8CxZsvjRrJbVGTvosQaOjZsM+hUgwPVrxZixKUCA69APZ3sBO7iUjAxYB8fO3g8++EBHLt6LQoDHb5NXXnlFza7YsQ7uvV6QcI2wjHDHHXdI27Zt/VRt1+tKgLtugtBUgACPYmpMqWJnMkZkmkOOyCTY3INdy/Xr1/ddpyHA4zcZjlm9++676qhYWAOOlMGZDfo9dt4z6FeAANevFWPGpgABHkU/eNuC0464vqS1ZBiBYz0cX3Q4DuSnQIAnbK0nnnhCcGSwcuXKfjKpZXXF2fAdO3Yoz3IMxhQgwI3pxdjmFSDAE9Hu448/lt9++025xEwsDBkyRHk0GzBggHlLuJCSAE9YdLhDhROTL774wgXLuFvkiRMn1IML2o8z7QzGFCDAjenF2OYVIMAT0A4OM7BJDV/kOBecWLh8+bKKC3/Rmncu8yZxLiUBnrjWuJEMN3bBZWqYAta+4eoXbmIZjCtAgBvXjCnMKUCAJ6Abpk8LFy6s1r/1hPnz5wsuvYCvbL8EAjxxS23btk0ef/xx5dM8LCNRnKqAG1g8uALiDMYVIMCNa8YU5hQgwOPRDT6oJ02apPxGGwk4Zgb/5i+//LKRZK7FJcCjSw8/8djMhqn0m266KXoCH8fAmjcuPQGAcIUqgzkFCHBzujGVcQUI8DiaYS0b0+Fw2mLU+xRuokJaXDxRtGhR49ZwOAUBrk9wOHaBr3eciQ5qOHbsmOAqVQD86aefDmozHWkXAe6IzCxERAjwON0g1vU/OL2YO3eu2gDk9UCA67cQzobDoc+wYcP0J/JJTGxag0dBXCnauXNnn9Tau9UkwL1rm6DVjACPsCjO/+IyCxwJi2X9zy+bnwhwY//OXbt2lXPnzqkz4kmTJjWW2KOx//rrL+nUqZParIdrSxliV4AAj11D5qBPAQI8QqfatWurTWuPPvqoPvUSiLV161Z1Z/R3330nOXLkiCkvOxMT4MbV7devn2zatEmdj77rrruMZ+ChFPBxjpkFTJ3joZPBGgUIcGt0ZC7RFSDA/9MIO8j//PNPefvtt6OrpiMG1ku3b98uI0eO1BHbnSgEuDndP/nkExk1apT0799fatasaS4Tl1PhalP0TbgHjvWB1eWmeK54AtxzJglshQhwETWigsc1q91GwoNb69atpVatWp7sQAS4ebMsW7ZMLbeUK1dOunfvLilTpjSfmYMpMWU+ePBgOX78uKp/3rx5HSw9HEUR4OGwsxdaSYCLSMuWLaVq1aqWX16BL/nXXntNPRikTp3aC/a+rg4EeGwmOX/+vLz55puyZMkSdWd2nTp1YsvQ5tTwLIgz3h06dFAvBnsUIMDt0ZW53qhA6AE+ceJE+f777wVTinYErJkmSZJEevXqZUf2MeVJgMck37XEeFDDxjacE8fNXeXLl7cmY4tygV+DsWPHSq5cudQu83z58lmUM7OJTwECnP3CKQVCDfC///5bnduGs45ChQrZovmZM2dUGZi29JpzDALcWpMDlFgfT58+veCWOnhxcytgtzwc0OBYY+bMmdVSjtceLNzSxu5yCXC7FWb+mgKhBniXLl0kZ86ctp99nTVrlnLuMn36dE/1PALcHnPAHSm8+MEVK/Y/VKtWTUqVKmVPYXFyxXQ+Tj+gz2FZCI5ZcL6bwTkFCHDntA57SaEFOL5kP/jgA/nmm28c6QPa1CWuHvVKIMDttcTOnTuVU58FCxYIPJ1hBub++++X4sWLR70gR0/N4FgGGzDXrFmjbs1bunSpFChQQD0wYGd5lixZ9GTDOBYrQIBbLCizS1CBUAL8woULalobu3CdmlbE7t/q1aurUXj+/Pk90SUJcOfMgNvtli9fLitXrpT169fLoUOH5J577lFnyeErALC95ZZb1PR7qlSpJHny5Mrz26VLl+Ts2bMCb2lHjx6VgwcPyr59++SPP/5QxxSRR7FixdSDAUbat912m3ONYknxKkCAs2M4pUAoAY6zr9hB/MYbbzilsyoHG+V+/vln+eijjxwtN6HCCHD3zAAgY4S+Z88e5WcdfvQxSocvfvRNgBsBG+MA9JtvvlkBHqAH8LEhDdfc+uX4mntKO18yAe685mEtMXQAh/cp3BaGo10Y7TgdmjVrptZFscnJ7UCAu20Blh9EBQjwIFrVm20KHcAbNGignLbAyYobYd26dWpHMB4gsDvYzUCAu6k+yw6qAgR4UC3rvXaFCuBTp04VXFii/YO5ZQ64a8W0qNsb2ghwt3oAyw2yAgR4kK3rrbaFCuCQHhuBMmXKdIMVFi9efO29ihUrestKNtWGALdJWGYbagUI8FCb39HGhw7gCamLHembN2+WU6dOqQ1E8KiF6fZoAbeXjR49OsFoCT0wRMvXic8JcCdUZhlhU4AAD5vF3WsvAf6f9tiRjpF3hQoV1DuVKlWSRYsWCe6AxpQ3ztZOmDBB+vTpIxs3bpSmTZsq721IA/hfuXJF4DYVx3qwxo4rRW+99Va1axhpvBgIcC9ahXXyuwIEuN8t6J/6E+AJABwerDAKB7hxHnfMmDFy5MgR6dGjh/obDjSyZ8+upuPxN/yd4+eOHTukbt26UrhwYXniiSeUJyyvBgLcq5ZhvfysAAHuZ+v5q+4EeAIAB4C//vpr5SAD0+C4yQlONDSAa2bWwK39hMMWeF3DuV3ccqaN6L3YLQhwL1qFdfK7AgS43y3on/oT4BEAx6gaa+Bws4ppcUx9YyodAZvcsEZesGBBtXscHq/wOUCPqfP69eureHCwgVE31tFr165NgPvnf4E1pQKWKECAWyIjM9GhAAH+n0iRu9AB5cgz2mvXrlX+q7UAwBctWlR5xALU4RYTa+G43SxDhgySJk0aBXwEL+9o5whcx38Io1ABgwoQ4AYFY3TTChDgpqXzf0IC3P82ZAu8pwAB7j2bBLVGBHhQLaujXQS4DpEYhQoYVIAANygYo5tWgAA3LZ3/ExLg/rchW+A9BQhw79kkqDUiwINqWR3tIsB1iMQoVMCgAgS4QcEY3bQCBLhp6fyfkAD3vw3ZAu8pQIB7zyZBrREBHlTL6mgXAa5DJEahAgYVIMANCqYj+uHDh+XMmTOSLl065eGS4V8FCPAQ9wQCPMTGZ9NtU4AAt0baZcuWybRp0+Tnn3+WZMmSSdq0aeXkyZPqdzjIwl0VJUuWtKYwn+ZCgPvUcFZUmwC3QkXmQQWuV4AAj61HXLhwQXr16iXr1q2T5s2bS9WqVdWdElrYt2+fzJ8/X8aPHy9VqlSR3r17x1agj1MT4D42XqxVJ8BjVZDpqcCNChDg5nsFRtjt2rVTHi8B8cTC+fPnFbyPHTum7qoIYyDAw2j1/9pMgIfY+Gy6bQoQ4OalffbZZ9WNjrgFUm8A6DFqHzJkiN4kgYlHgAfGlMYbQoAb14wpqEA0BQjwaArF//mkSZNk4cKF6uIoowE3P7Zp00YeffRRo0l9HZ8A97X5Yqs8AR6bfkxNBeJTgAA31y9wdfObb74ppUqVMpzBggULFPinTJliOK2fExDgfrZejHUnwGMUkMmpQDwKEODGuwU2rPXs2VNmzZplPPF/KR588EGZOnWq3HHHHabz8FtCAtxvFrOwvgS4hWIyKyrwnwIEuPGu8MUXX8j69etl4MCBxhP/l6J9+/by5JNPql3rYQkEeFgsHU87CfAQG59Nt00BAty4tB988IGcO3dOXnrpJeOJ/0vRo0cPKVasmDRs2NB0Hn5LSID7zWIW1pcAt1BMZkUFOAI33QfGjh2rjoN169bNdB5IW7ZsWalXr57pPPyWkAD3m8UsrC8BbqGYzIoKEOCm+8DcuXMFL232wkxGTz31lLz44ovywAMPmEnuyzQEuC/NZk2lCXBrdGQuVCBSAU6hG+8PBw4ckFq1asnKlSuNJxZRo/dy5crJ2rVr5aabbjKVhx8TEeB+tJpFdSbALRLS4myuXr0qhw4dkqNHjyrfz2fPnpWLFy8K3ocf6FSpUqlLHTJmzCi33XabpE6d2uIaMLtYFCDAzan33HPPycMPPyxNmjQxnAE0//vvv2PaBGe4UA8kIMA9YAS3qkCAu6X8/5W7d+9eNWrYvHmz/P7777J7927566+/FJgzZcokN998swI0RhVJkiSRS5cuCVxInjp1So06cEtTmjRp5K677pK7775bChQoIEWLFlWbeRjcUYAAN6c7/g9at24tM2bMkJw5c+rOZMOGDWrj2rfffqv+D8IUCPAwWTtOWwlwd4y/aNEiWbx4sSxdulTBuESJElK4cGHJly+f5M6dW+68805JmjSp7sodOXJE9uzZI9u3b5ctW7aoSyDwIIANPeXLl1fHavBAwOCMAgS4eZ3hjGX27NkyevRoyZo1a9SMduzYIXC/itE7jpCFLRDgYbN4RHsJcOeMv3HjRjWywJcTfD1XrlxZrdkB2nYEjM7xgLBkyRJ1c1OZMmWkTp06oXM1aYe20fIkwKMplPjnOFKGc+E4FvbII48kGHnmzJkyYMAAtXGtWbNmsRXq09QEuE8NZ0W1CXArVEw8DwD0s88+E4wUMEKoXbu2oelBK2p4+fJl9eCABwhM2ePLrmXLlmpKnsF6BQjw2DWFT/R3331XUqRIIZUqVVIPutj3ceLECTXL9MMPP6ilo7DtOo+rLAEee1/zbQ4EuH2mw25ajCSwRg1Y4rIFL4Q1a9aoB4oVK1YIPFc1bdrUC9UKVB0IcOvM+dNPP8kvv/yi9ocA6jVq1FB7PTB7Vbp0aesK8mlOBLhPDWdFtQlwK1S8Pg9sLhs6dKj6sunYsaM0atTI+kIsyBEgHzVqlBw/fly6dOkSqrOzFsiXaBYEuPUKnzlzRuDrHBvdGP5PAQI8xL2BALfW+FhrxtpgsgIAACAASURBVJpc9erVFRRx3MvrAeuIb731lpohMHIHs9fb5Wb9CHDr1SfA49eUALe+r/kmRwLcOlMBggB479691c5vPwVseOvfv78cPHhQ/cyTJ4+fqu+5uhLg1puEACfAre9VPs+RAI/dgHC0gpFrypQpZdCgQWqjjV/DuHHj1LQ6lgAqVqzo12a4Xm8C3HoTEOAEuPW9yuc5EuCxGRAOV1544QW1NvfKK6/ElplHUuOMOm6EwkyCVzbeeUQa3dUgwHVLpTsiAU6A6+4sYYlIgJu3NODdtm1bBTn8DFLAvcxwjIEjOg0aNAhS0xxpCwFuvcwEOAFufa/yeY4EuDkDYtr86aefVpcvtGnTxlwmHk8F166tWrWSvn37Ss2aNT1eW29VjwC33h4EOAFufa/yeY4EuDkDwnUjvKkFfdf2r7/+qiAOr1hFihQxJ1YIUxHgNxodS0xbt2413RvgjAieBWPdIIrz4927dzddD68l5C50r1nEwfoQ4MbFHjlypPKqFsu9xcZLdS/Fl19+KZMmTRIcN2PQpwABfqNO27Zt0ydeArFwIx/u+7aiH+bPnz+mungpMQHuJWs4XBcC3Jjgv/32m3Tq1EnmzJkjt956q7HEPo79+uuvq1vRXn31VR+3wrmqE+DWa80pdE6hW9+rfJ4jAW7MgLinGP7Mw7Y7G/6ncanE2LFj1VWlDIkrQIBb30MIcALc+l7l8xwJcP0GnDVrlloLnjhxov5EAYr56aefCmYgwrJ0EIvpCPBY1Is/LQFOgFvfq3yeIwGu34ANGzaUdu3aqbu1wxqwgQgXtBQqVCisEuhqNwGuSyZDkQhwAtxQhwlDZAJcn5Vx8QfWgefNm6cvQUBjvffee+ryk549ewa0hdY0iwC3RsfIXAhwAtz6XuXzHAlwfQYcPHiwpE2bVnldC3PYtWuXtGjRQnDFI0PCChDg1vcOApwAt75X+TxHAlyfAeGw5c033+RZaBF5/PHHZeDAgdzMlkjXIcD1/V8ZiUWAE+BG+kso4hLg0c2Mm7qw7r1q1arokU3EWLx4seTKlUu9zASci4UdW7ZsGTV5rGWhAHhmy507txqJM8SvAAFufc8gwAlw63uVz3MkwKMbEN7I3n33XeXMxI6we/duyZgxo3pFBoASr8QC0gLgeAHO0UJCZUVLF/k5duLDVzpG4QwEuFN9gAAnwJ3qa74phwCPbqqvvvpKVqxYIVgH1xsAXgAVo2JAEzpro1fAdu3atVK8eHH1GQKu7kR8xMN7SF+3bt1rANfgjMtFtPT4HPGRFu9r5WEkj/wRD/kgDl7aCB/x8RkeGJBm/Pjxhkb/v/zyi9qJjmNlDAS4U32AACfAneprvimHAI9uKjgvwTR6t27dokf+LwbACUADspUqVVIgBVSvXr2qfgKagKcGZg2qiFuhQgUFVw3q9erVU4CGrWbMmKFgq+WNBwTkhbjaQ4M2co98T4O+9rAAd7DaqB11iDbSj2w4XGJ26dJFZs+erVuPsEXkFLr1FifACXDre5XPc7Qa4IBPtWrVfK7K9dXHrVzwvGZkBzqACIACtIAsAIwA+AKeeGmjZA2qGsTxGaCMdIArHgK09AA7wIu42sgb8eMCHO+hbA3qcR8WNGhr7xsB+J9//imPPfaY3HnnnRIkn9JWdlrYFgE2SCjAKQ5utUuSJImVRQc2r0OHDqkjjG+88YbgYhSGfxWgL/QQ9wQrAQ4ZFyxYEDg1p0yZonZcd+7cWXfbNIADrAAwbvTCWXKAWNsEhlG9FiJH4AA0ytLi4m9sGoOt6tSpcw3gSIvpdoBeG63jd5TVp08fFQ9/YwS/aNGi66bQYwE4ysQd4ci7RIkSujUJU0QsuyDUr18/wWbDMRDsnCJFijBJY7qtOLqI/SjwQYDbABkI8ND3AasBHkRBJ0yYIH/99Zf06NFDd/PibhYDMDEawwhaG51po2kAXtvEFrlLXFsPRzqkQRyM4LW88bmWTltTRwXjloU02lS9VgdtTTzu+rieBm7cuFF69+4t06dP1xM9lHH0TKHDFsuWLZM0adKEUiOjjcYUetmyZWXdunVGkwY6PkfggTZv4o0jwKMbf+7cufLtt9+qnehWBG0NHHlhNB5397kVZWh5aOvcKMPINHlidfjhhx9k6tSp8uGHH1pZ1UDlRYBbb863335b3UPQsWNHad26tfUF+DRHAtynhrOi2gR4dBWxBt69e3fBZSYMom4k++eff3i1aCKdgQC39j8FD71t2rRRpx+aN2+uHqjvuusuawvxaW4EuE8NZ0W1CfDoKmLnOC7vWLlyJac7RdS6bZUqVaR27drRxQtpDALcWsM3a9ZMeQBs1KiRjB49WrCMw1vx/tWYALe2r/kqNwJcn7mwMQxfIgBX2EOZMmXU+nf27NnDLkWC7SfAresa48aNU3sFMPOjBWyibNq0qdogGvZAgIe4BxDg+oyPjWxbt25V/tDDHH7++We1FwBr4AwJK0CAW9M79u7dKzVq1FD+D/Lly3ctU+xGf/nll9VUevr06a0pzKe5EOA+NZwV1SbA9al4+PBh5ZAFXxy4lSysAedvCxcuTD/oUToAAW7Nf0inTp2kQIEC0qFDhxsyHDRokJw/f16dCw9zIMBDbH0CXL/xsZEtb9680q5dO/2JAhRzz549at0b05lhfojRY1ICXI9Kicf55ptvBDNf2pn6uLEvXLigRuc4XVG+fPnYC/RpDgS4Tw1nRbUJcP0qbtmyRY084RQljACDA43MmTNf8wqnX7nwxSTAY7P56dOnFZzfeustdfY7oTBv3jy1Mx2wD2sgwMNqeRHl3Qv/KMuXLw+xCvqb3q9fP0maNKnyBhWmgAtMMAMBT3spU6YMU9NNtZUANyXbtUSYFk+WLJmu/zP45ceRMky3hzEQ4GG0+n9tJsCNGR8jA/gBhyeyypUrG0vs09g4Roepcywd4CgPQ3QFCPDoGiUUAxsl8YCMDWqpUqWKmtGBAwekevXqMnnyZHXcM2yBAA+bxSPaS4AbN/7ChQulV69e8uWXX4biKNXrr78uN910U+g3CxnpKQS4EbWuj4ujYW3btlUPynoDPLTBQyCOnIUtEOBhszgBHrPF4UYU/sVxJzbgFtQAEGHn/WeffRbUJtrSLgLcnKzvvfee7Nq1S0aMGGE4A1yuU7VqVeWvIUyBAA+TteO0lSNw88YfOHCgulgk0sGE+dy8l/KTTz5RO4Bxteltt93mvQp6uEYEuHHjYJMobmj77rvvTM1sbdq0STl3wdT77bffbrwCPk1BgPvUcFZUmwCPTUVstgHE8YUdpJ3p2NkL3+9wW5kzZ87YRAphagLcuNGfeeYZdS0ufJ2bDe+8847gvnpcfBKWQICHxdLxtJMAj934w4YNE9xVjJ/33HNP7Bm6nAN22mM0gy/DMI1krJSdADemJjagYeSMJalYAzZcPvfcc1KzZs1Ys/JFegLcF2ayp5IEuDW6YhPN0KFDBdPqtWrVsiZTh3OB20pszsuUKZM6f5s8eXKHaxCc4ghw/bY8dOiQOsoKpy1FihTRnzCBmD/++KNy7oKp+CDvT9GaT4DH3GX8mwEBbp3tsNmrT58+yvHEa6+9JilSpLAuc5tzwuUkAwYMkPbt24fW05yVEhPg+tWEe15cjPPSSy/pTxQlJv4P4a8AJyiCHgjwoFs4kfYR4NYaH+4d4aMZU+r4QvL6aHznzp0ycuRI+fvvv9VDR6lSpawVJKS5EeD6DI9RMnaez549W18CnbFOnjypRvXYzV66dGmdqfwZjQD3p90sqTUBbomMN2QCgAOMGTNmlGeffdZzXyJHjx5Vu+dxPAwerMLq390e68u1u6o7duyYYBHFixdXfuXTpEljVzU8ne+lS5cUZOG0BZvXrA4zZ86USZMmKX8NQQ4EeJCtG6VtBLi9xv/iiy/ko48+kty5c0uTJk1s+aIy0oI//vhDpkyZosCN+gDcWbJkMZIF4+pQgCPw6CINHjxY4Nmwf//+0SObjIEHKKyr4yE6qIEAD6pldbSLANchkgVRpk2bJoA5vrDgjhQ7ZHPlymVBztGzwJWLmKqcM2eOrFmzRp21Bbyx7shgjwIEeOK6rlixQs38YOd5hgwZ7DGCiOAGPbhZxRT93XffbVs5bmZMgLupvstlE+DOGmDVqlUKpABq1qxZpVy5cmp6vWTJkpZOpcIpBr4kMUW7ZMkSdd3io48+KnXq1HG2wSEtjQBP3PCNGjUSvJ544gnbe8jHH3+s/hfg0yCIgQAPolV1tokA1ymUDdE0wOLn2rVr1Yg8X758arr9jjvuUIC/9dZb5eabb5bUqVOrIzFJkiSRy5cvy7lz5wQbdWA/HMPZv3+/ciizY8cOAbxxfvu+++6TMmXKKHinT5/ehhYwy4QUIMAT7htjxoxR/X3UqFGOdaCnnnpKPSw0aNDAsTKdKogAd0ppD5ZDgHvHKADv77//rkC8b98+OXjwoGCz2YkTJ+Ts2bNy8eJFwc1gOJ+NW5rg+e2WW25Rbk4xHQ6PaXnz5pV7773X1mlJ7yjm3ZoQ4PHbBn7OsXENM1B4UHUqrF69Wjl3wZQ9/meCFAjwIFnTYFsIcIOCMToV0KEAAR6/SIAolotw25jTAc6J8H2HY55BCgR4kKxpsC0EuEHBGJ0K6FCAAL9RJFyMM3XqVLWZ042A2SuM/rt37y6VK1d2owq2lEmA2yKrPzIlwP1hJ9bSXwoQ4NfbC98z2ECJS0awN8OtsGDBAhk+fLjMmzfPrSpYXi4Bbrmk/smQAPePrVhT/yhAgN9oK+zjwJFGfOc4dYTSPz3GfE0JcPPa+T4lAe57E7IBHlSAAI/fKIsXLxa8cNkIgzUKEODW6OjLXAhwX5qNlfa4AgR44gCH61S4OtUCgK5BHe6H8bkGeu13jNrhfhYuil988UU1isff+Imrb4sVK6bS4DV+/Hh1mgMv/I688V2HF/4OUiDAg2RNg20hwA0KxuhUQIcCBHh0gOMsOECswbxly5YKtIBy5EhdAzjeRxp8Z+EnfCLg1jGkAZQ1UCMfvJCHBnEAHmXhvQoVKrju0lhHF9IdhQDXLVXwIhLgwbMpW+S+AgR4dIAjBuCsARqw1UbPgHLcEbgWDyNwfG/hb23krsXF35EARxlanngfASP2IK3BE+Du/7+7VgMC3DXpWXCAFSDAjQEco2eMkgHlcePGqWlyXMdbt25d6dy58zVgA8b47Pjx48qpEf7GyBojcg3m+In3KlWqpK4TxVQ94N2qVStZtGiRiodp+qAEAjwoljTRDgLchGhMQgWiKECAxy+Qtg6tARQ/AV9Mj2vT3drVovgbAWm06XP81EbV2u/4XBtZI402utbcE2tlAfZ2XFvq9j8DAe62BVwsnwB3UXwWHVgFCPDAmtZzDSPAPWcS5ypEgDunNUsKjwIEeHhs7XZLCXC3LeBi+QS4i+Kz6MAqQIAH1rSeaxgB7jmTOFchAtw5rVlSeBQgwMNja7dbSoC7bQEXyyfAXRSfRQdWAQI8sKb1XMMIcM+ZxLkKEeDOac2SwqMAAR4eW7vdUgLcbQu4WD4B7qL4UYres2eP/P7777Jr1y7566+/5MCBA3LkyBE5ceKEnD59Wi5cuCBXrlyRZMmSSYoUKSRt2rSSIUMGyZw5s9x+++1y5513Sp48eSR//vySI0cO7zY0gDUjwANoVI82iQD3qGGcqBYB7oTK+srYsWOH/Pzzz/Lbb7/J6tWrJXXq1Aq+gHDOnDkVlAFnQBqwBrSTJk2qII5bngB1OLg4fPiw/P333/Lnn3/Kzp07Zdu2bcrpRcmSJaVMmTJSrlw5lR+DfQoQ4PZpy5yvV4AAD3GPIMDdNT4gO3v2bPn222/l5MmT8vDDDyvIlipVSrJmzWpZ5TCCX7VqlSxfvlx+/PFHyZYtm9SsWVMef/xxyZIli2XlMKN/FSDA2ROcUoAAd0ppD5ZDgLtjlKVLl8rnn3+ugFqnTh159NFHFbSdCsuWLZO5c+fK119/LdWrV5ennnrK0fKdaqdb5RDgbikfvnIJ8PDZ/FqLCXBnjY8p8rFjx8rRo0eladOm0rBhQzUN7lY4c+aMTJ06VSZOnCj33HOPtG3bVk21M8SmAAEem35MrV8BAly/VoGLSYA7Y1JMleNihc2bN0v79u2lXr16zhRsoJRJkybJ6NGjpXz58uoiCay3M5hTgAA3pxtTGVeAADeuWWBSEOD2m3LChAkyePBgeeGFF6RDhw72FxhDCRcvXlS3Qk2ZMkVeffVVefLJJ2PILbxJCfDw2t7plhPgTivuofIIcPuMgSNfffr0kVOnTkmPHj0kX7589hVmcc7YBT9o0CDJmzevvPHGG5IqVSqLSwh2dgR4sO3rpdYR4F6yhsN1IcDtEfzXX39VI1hsUMPdxH4NAwYMUMfaMINQsGBBvzbD8XoT4I5LHtoCCfDQmv7fu3Zr1KihdkMzWKPArFmzpFu3bjJs2DB57LHHrMnUxVwwnT5kyBC1hh/E+5TtkJYAt0NV5hmfAgR4iPsFAW6t8bGjG6DDF7iTx8KsbcWNuS1atEg6duwow4cPV8fOGBJXgABnD3FKAQLcKaU9WA4Bbp1RcKYaI9WPPvookNPNmKVp06aNejjhSJwAt+4/hznFogABHot6Pk9LgFtjwF9++UWdocZ56uLFi1uTqQdzWbJkiXTu3FkmT54cyIcUqyTnCNwqJZlPNAUI8GgKBfhzAjx248IpyxNPPKE2rWE/QdAD1sTxmj59uqtOaLysMwHuZesEq24EeLDsaag1BLghueKNDKcnuPnr5Zdfjj0zn+TQu3dvSZ48ueAnw40KEODsFU4pQIA7pbQHyyHAYzPKnDlz5OOPP1aj0TAF3H6G2YaBAwfKgw8+GKam62orAa5LJkayQAEC3AIR/ZoFAR6b5XAJSffu3aVChQqxZeTD1DNnzpRp06apdX+G6xUgwNkjnFKAAHdKaQ+WQ4CbN8pXX30l8+bNU7vO/RbgXQ1e4iID3nvooYekatWquptTv359dbysUqVKutOEISIBHgYre6ONBLg37OBKLQhw87I3atRInn32WalcubL5TCxKidFwrly5dO2AP336tKxcufKGWQMAvGjRooYuWsEIfOHChTJq1CiLWhKMbAjwYNjRD60gwP1gJZvqSICbE3bbtm3qVjE4ONET1q5dK+PHj1eQXbx4sfq9ZcuW6u+MGTNK37591e9169YVLS5+Asz4HHHx++7du9UZbPyE7fATeSEd0iMfuG7FUTb8jXRaeP755wXHwBo0aKDqkCdPHtmwYYNkz55d5Q2AI2+4gcVNZM8880zUpl26dEk5rPnhhx94e1mEWgR41K7DCBYpQIBbJKQfsyHAzVltzJgxcujQIenZs6euDADSkSNHKhgDkoDsunXr1O8AMM5WI04ktAFjQBUB3t0ioQwAJ0mSRKVt0aKFAjLyws/cuXNfg3nkAwbuHm/SpImCPaa827VrJ59//rl06tRJTZujLNwJvm/fPnnllVd0tQuRsAu/XLlygul0hn8VIMDZE5xSgAB3SmkPlkOAmzMKnLZgCl3vejGgiVEuAkALWGujabwHOCMOAIwXAoCvXYQC8CM90movAF4byWsA1+IgvlaW1kIAHNeZIj0ADrgjD9xRjvg5cuSQ9evXy4oVKwT3l+sNX3zxhaxZs0ZdeMJAgLMPOKsAAe6s3p4qjQA3Zw4cnZoxY4ZkzZpVVwYAKyALUOIn/gawMXoF/ABSbQStARyjcQSMtIsVK3ZtlI14AD5GzKgDRtwZMmSQ48ePq3VtQL1evXpy7NixG6bQMX0eCXBt8xmuPK1Vq5ZKP3/+fEmZMuUNm9wSaigeALATH5e4MBDg7APOKkCAO6u3p0ojwI2bA6DExrVVq1bpTqytWWvr0gA4tAekNb/i+B1gxvsIgD3SISAdfsd7eGnr34ivpdNG4VpZcV26ag8G2oMCfgLWt99+u9q8FvfzuCP4hBp77tw5ue+++2Tjxo269Qh6RE6hB93C3mkfAe4dWzheEwLcuOQ7duyQF154QR0h0xugM6bDtQ1pQfOXXrp0afnuu+/klltu0StJoOMR4IE2r6caR4B7yhzOVoYAN643Np8NGDBAvvzyS+OJA5oCMxLYyPbwww8HtIXGmoWb6RDq1KmTYEKcYsApgDRp0hjLnLGpQIQCBHiIuwMBbtz42oYtbN5i+FeBKlWqyJUrV3hD2X8dAmBGKFKkSIJdJHXq1NKvXz8CnP9EMSlAgMckn78TE+DG7bdlyxZ185g2yjKeg74U2FiWLl06fZHjiTV79myV3om7u+HBDRvqsmTJYrq+QUqoZwo9SO1lW9xTgAB3T3vXSybAjZvgwIEDyhnKTz/9ZDyxjhRwTbp8+XIZOnSoOk9cvnx5Wbp0qUydOlUd/8KGNlyiAscsZ86cUe9j41qXLl0ER8UwtY+HjPvvv1+VVrZsWalevbrce++96uIV/G11QN4YdeKGMgZ958CpExWwQgEC3AoVfZoHAW7OcIULF1bnpTENanUAhFu1aiWFChVSzlF69eolo0ePlrvvvlswqsarYMGCkj9/fnXEDE5eatasqX7HkS6cx54wYYJyxvLYY4/J6tWr5eTJk2okbselK3/99Zc0a9bs2i52q/XwY34cgfvRav6sMwHuT7tZUmsC3JyMTz75pLz++utSsmRJcxkkkkpzuJI0aVJ57rnnpEePHsrrG2w1aNAgwQxApkyZBA8RZ8+eVbeBYVQNgMMBC0bZOFfeunVrady4sbruEz7LMUrHa9y4cZbWGUfRcLHLhx9+aGm+fs6MAPez9fxVdwLcX/aytLYEuDk5cQ82/IXjMhOrA6bGIx2uIH+c0b569aryW47dy5999pngOBvcocKtq3a2G85b4MENAMcLAT/z5csnFy9eVNPvev23623Xm2++qY6PoV4M/ypAgLMnOKUAAe6U0h4shwA3ZxRcCgJwTpo0yVwGiaSKdKiCaHDUol16gl3NGGEnS5ZMXSKCgOnx/fv3qyn1y5cvq7V5beOa5twFl6/gAQD5pEqVytI616hRQ4YNG6ZmBBgIcPYBZxUgwJ3V21OlEeDmzYGpaYyE8+bNaz4Tgyk1H+YGk9kW/bfffpP+/fvTjWochTkCt63LMeM4ChDgIe4SBLh547/99tty/vx5tRYe1tC1a1e12Q6b7hj+TwECnL3BKQUIcKeU9mA5BLh5o2AzGXZ1Y5o6W7Zs5jPyaUrseAe4MWWfIkUKn7bCnmoT4PboylxvVIAAD3GvIMBjMz5G4UePHhVsagtbwNWkuMTkmWeeCVvTo7aXAI8qESNYpAABbpGQfsyGAI/Natg0hk1cuE5T793gsZXojdRwFoMXnMgw3KgAAc5e4ZQCBLhTSnuwHAI8dqNgCr1nz54yffr0ULgS/f333+WJJ55Q58+Ddqta7L3h3xwIcKuUZD7RFCDAoykU4M8JcGuM+/777wt2ZMMDWpADXLc2adJEnVNv2rRpkJsaU9sI8JjkY2IDChDgBsQKWlQC3DqLYhR++vRp5do0qAHr3fB7DjetDAkrQICzdzilAAHulNIeLIcAt9YouFAEDlOGDx9ubcYu53bhwgXBprU777xT+vTp43JtvF88Ae59GwWlhgR4UCxpoh0EuAnRoiR57bXX5PDhw2oknj59eusLcDhHeHl76aWXpFixYqE+825EdgLciFqMG4sCBHgs6vk8LQFujwFxvOz7778X+An380avn3/+Wd193rx5c+V3nUGfAgS4Pp0YK3YFCPDYNfRtDgS4fabDrnRcBYr14pYtW9pXkE05Y2Pep59+qlylVqtWzaZSgpktAR5Mu3qxVQS4F63iUJ0IcHuFxo1hAGDKlCkFbkdxK5jXw5o1a9TlJBkyZFAPIGH0MherjQjwWBVker0KEOB6lQpgPALcGaN+8sknak28RYsW6o7vtGnTOlOwgVKwbv/BBx/InDlz5OWXX5ZGjRoZSM2okQoQ4OwPTilAgDultAfLIcCdM8rBgwdl1KhRMnv2bOVDvFmzZpIxY0bnKpBASfDpjlvVxo0bp9a6cR95EDbfuSksAe6m+uEqmwAPl72vay0B7rzxt2/frtaWp02bphyi1KlT59rd3k7WZtmyZTJz5kw14oZzFqzT58iRw8kqBLYsAjywpvVcwwhwz5nEuQoR4M5pHbckTFljo9s333wjV65ckSpVqkj58uWldOnStlQKZfzyyy+yZMkS+eGHH9Qad+3ataV+/foccVusOAFusaDMLkEFCPAQdw4C3BvGX79+vSxcuFBwbAsj9JIlS0qRIkWkQIECkjdvXsmZM6ekTp1ad2VPnTolf/75p+zcuVO2bNkiGzZskFWrVqmz3A8//LBUrlxZ5c1gjwIEuD26MtcbFSDAQ9wrCHDvGR82wU7wTZs2ybZt22TXrl2yd+9eSZUqlWTOnFmNnNOkSaPu4E6aNKkavZ8/f165cT1+/LgcOXJEcEsavKblyZNHgbpw4cJSokQJT26e854FYq8RAR67hsxBnwIEuD6dAhmLAPePWXHv+D///CMnTpwQXCoC96aANyAOmGNnO+B+6623emJznH+Utb6mBLj1mjLH+BUgwEPcMwjwEBufTbdNAQLcNmmZcRwFCPAQdwkCPMTGZ9NtU4AAt01aZkyAsw9oChDg7AtUwHoFCHDrNWWOnEJnH4ijAAHOLkEFrFeAALdeU+ZIgLMPEODsA1TAdgUIcNslZgH/KcA18BB3BY7AQ2x8Nt02BQhw26RlxlwDZx/gGjj7ABWwTwEC3D5tmfP1CnAEHuIewRF4iI3PptumAAFum7TMmCNw9gGOwNkHqIB9ChDg9mnLnDkCZx/4TwGOwNkVqID1ChDg1mvKHONXgFPoIe4ZBHiIjc+m26YAAW6btMyYU+jsA5xCZx+gAvYpQIDbpy1z5hQ6+wCn0NkHqIBtNGW/FgAAGHJJREFUChDgtknLjDkCZx/gCJx9gArYpwABbp+2zJkjcPYBjsDZB6iAbQoQ4LZJy4w5Amcf4AicfYAK2KcAAW6ftsyZI3D2AY7A2QeogG0KEOC2ScuMOQJnH+AInH2ACtinAAFun7bMmSNw9gGOwNkHqIBtChDgtknLjDkCZx/gCJx9gArYpwABbp+2zJkjcPYBjsDZB6iAbQoQ4LZJy4w5Amcf4AicfYAK2KcAAW6ftsyZI3D2AY7A2QeogG0KEOC2ScuMOQJnH+AInH2ACtinAAFun7bMmSNw9gGOwNkHqIBtChDgtknLjDkCZx/gCJx9gArYpwABbp+2zJkjcPYBjsDZB6iAbQoQ4LZJy4w5Amcf4AicfYAK2KcAAW6ftsyZI3D2AY7A2QeogG0KEOC2ScuMOQJnH+AInH2ACtinAAFun7bMmSNw9gGOwNkHqIBtChDgtknLjDkCZx/gCJx9gArYpwABbp+2zJkj8Bv6wKVLl2Tp0qWya9cuOXXqlKRJk0Zy5colZcqUkbRp0wa2z/zvf/+TGjVqyPLlywPbRjaMCjitAAHutOLhLS/J1atXr4a1+adPn5b33ntPJk+eLCVKlJD8+fNL+vTpBe/v2LFDfvrpJ2ncuLE8//zzkiVLlsDJRIAHzqRskAcUIMA9YISQVCG0AF+xYoV0795dKlWqJG3atJFs2bLdYPJjx47JJ598IlOnTpU333xTKleuHKhuQYAHypxsjEcUIMA9YogQVCOUAF+1apW0atVKBg0aJLVq1Ypq5iVLlqhROEbrAH5QAgEeFEuyHV5SgAD3kjWCXZfQARzr3Y899ph06NBB6tSpo9u6gHi3bt1k9uzZctttt+lO5+WIBLiXrcO6+VUBAtyvlvNfvUMH8HfeeUcOHTokAwcONGytYcOGqU1uffv2NZzWiwkIcC9ahXXyuwIEuN8t6J/6hw7g5cqVk/Hjx8vdd99t2EpHjx6Vhx56SFavXi2pU6c2nN5rCQhwr1mE9QmCAgR4EKzojzaECuAbNmyQHj16yDfffGPaOlg7b9GihVSsWNF0Hl5JSIB7xRKsR5AUIMCDZE1vtyVUAJ81a5YsWrRIhg8fbtoqmHrPkSOHtGzZ0nQeXklIgHvFEqxHkBQgwINkTW+3JVQA/+KLLwSj8AEDBpi2ysiRIyVFihRqE5zfAwHudwuy/l5UgAD3olWCWadQAXzu3Lny3XffCTaymQ39+vVTXtqaN29uNgvPpCPAPWMKViRAChDgATKmx5sSKoBv27ZNOnfuLN9++61pszRt2lSNvrGZze+BAPe7BVl/LypAgHvRKsGsU6gADhM+8sgjguNgxYoVM2zRvXv3St26dQWOYIIQCPAgWJFt8JoCBLjXLBLc+oQO4HCNunbtWnn33XcNW7V3795y8803S9euXQ2n9WICAtxbVjl8+LDs3r1b9u3bJwcPHhQcWzx58qScPXtWLl68KLi2IHny5JIyZUpJly6dZMyYUTkVyp49u+TMmVNy587trQaFtDYEeEgN70KzQwdwaNyoUSOpWbOmoZ3kM2bMkNGjRwt2smMTWxACAe6uFX/77TeBT348UG7atEmuXLmiIIxTDrfffrtkypRJPTDC58BNN90kSZIkkcuXL8u5c+eUQyH46gf0Afw9e/bIgQMH5N5775WiRYtKqVKl1G16yIPBWQUIcGf1DnNpoQT4H3/8Ic8884w6z63nONi0adPUZSYff/yxFC9ePDD9hQB33pTYRDl//nxZvHix5MmTR0qXLq1uwitcuLCCdiwBI/XNmzfLunXr1IPBL7/8IoUKFZKqVauqB9ZY84+lbmFKS4CHydrutjWUAIfkgPhrr70mmTNnltatW6sv0bhhy5YtMm7cOPWliItPMLIJUiDAnbHmn3/+KTjCOH36dHVlLe5gx812TlxRCx/+eGCYM2eOwAthgwYNpEKFCs40PKSlEOAhNbwLzQ4twDWtAegpU6ao6Ut8uWrTlFiLPHPmjDRs2DAQZ77j61sEuL3/cTt37lSzNvPmzZOnnnpKnnzySTXqdiNgDR0PEHiQwHQ8PAriQYLBegUIcOs1ZY7xKxB6gGuybN++XXbt2iXt27eXESNGKJhjPTHIgQC3x7qnT59WvgZwj3zbtm0VLNOkSWNPYSZyxTQ+Hiywtv7CCy/IfffdZyIXJklIAQKcfcMpBQjwOEpjjXvZsmWe+sK1qzMQ4NYr+/XXX8vQoUOlWrVqCo633HKL9YVYlCMeMPCgget1X331VUmaNKlFOYc7GwI83PZ3svUEOAEuy5cvd7LPBbKs8+fPq2tmsW8CeyseeOABX7QTu9mHDBmibtjr06eP2lTHEJsCBHhs+jG1fgUIcAKcANf//xJvzPXr1ytoly1bVnr27Bljbu4kx/FI+DmAp0I9JzPcqaU/SiXA/WGnINSSACfACfAY/pPhlvfll1+W/v37S/369WPIyf2kOJnRrVs35aXQrw8i7qsoQoB7wQrhqAMBToAT4Cb/17/88ku13g2vfnCaEoQARzEYhWODG9rGYFwBAty4ZkxhTgECnAAnwE3873z11VfqXvkxY8YoZylBC5q7YNwbwGBMAQLcmF6MbV6BQAF869at5pX4L2W9evXk888/l1SpUsWUV4ECBWJK70Ri7kI3p/KiRYvUtPmnn34qRYoUMZeJD1JhFz2czfTq1csHtfVOFQlw79gi6DUJFMCxm3bp0qUx2Qyeq+CxKlmyZKbzwRlyP0w/EuDGTQyvaljrhn0rVqxoPAMfpcB0euPGjeXxxx+X5s2b+6jm7laVAHdX/zCVHiiAW2E4ngO3QsXg5gEf+thtDgctYQhwcIQrdOHBDf7aGaIrQIBH14gxrFGAAI+jIwFuTccKYi4TJkyQn376ST766KMgNi/BNmFJae7cufLZZ5+Fqt1mG0uAm1WO6YwqQIAT4NzEpuO/5sSJE1KpUiWZOHFi4F3sxicHbu7DVDr8uTMkrgABzh7ilAIEOAFOgOv4bxs5cqRgzwC8rYUx4GrSfv36qYtZGAhw9gFvKECAE+AEuI7/RbhGnTx5suTNm1dHbPej4GFj5syZlnpVw0Y23KqGu8UZElaAI3D2DqcUIMAJcAI8yn/b7NmzBZeUjB071vT/5dq1a9XoPWPGjGpTGHaw4+9cuXKpvHE0TfscV9kiDv7Gngy4NtV+B5gxG6DNBOBv5Il4ADYC4i9evFi9xo8fLy+++KL6HCGWGQTkj5vMPvjgA9M6hCEhAR4GK3ujjQQ4AU6AR/lffOmll+Shhx6Kaf0XUF63bp2CLS4NAVQRNJgDtgAvgAvIaoDH30iLDXTa5/CUhvQaoPE5PkP+CGvWrFHp8Tl+4gEB5SAvpNVgbvQr6OzZsyot8vfS9ahG22F3fALcboWZv6YAAU6AE+BRvg/gJnXGjBmSLVs2098c2ugaAMTvAC5G3wAsXhjd4n1tdK0BPHIkrV0ygjwAZHyGdBjda6N2jMjxeyTAEQfxEZAWDxFmA+42x1Q6NvQxxK8AAc6e4ZQCBDgBToAn8t8GGOLs98KFC2P6nwSccTf4sWPHFHS1kTY8/2FErgEYf48bN07BHC9AGlAGvDETMGLECJUeQAZEMRrGgwAgDrjibzgjQp646xvxkfaNN95QDyF4QIglID3uDe/UqVMs2QQ6LQEeaPN6qnEEOAFOgCfyLwlwT5kyRfk8jzUAxtr0tTZS1ta4AWWA96677lJwjxwxa+VqU+L4G8AGuPEeRtSRI248DOA9/EQcLb4VnuPmzJkj8+fPVw8HDByBsw+4qwABToAT4In8D06aNEngjSyWzV8JZa+tgwOsADYgrgE5WnlG4lr5FYMR/uDBg5VnNgYCnH3AXQUIcAKcAE/kfxA7rs+dO6emrxlEdu3aJR06dBDcg85AgLMPuKsAAR6h/w8//KC8TVWtWlX27t3rrmUcKB2XVezcuVPy5cvnQGn+LAJT1bjvGzdz2Rkwba5tUjNbDta5sfZtZ8D/Bdbav//+ezuL8XXeXAP3tfl8VXkCnCNwjsAT+ZcdPXq0nDlzRl0fakfQwI0HBT3Hu7Qp9vjilixZUlavXn1DNbHZDefMrQh44OvYsSM9siUiJgFuRU9jHnoUIMAjVPr777/l0UcflY8//ljwZRj0wOtEo1sYF3ls2bJFuRE1GrCOjY1kCNhMhjVv7fgYNpnhd6x/azvStbPg+Ay20Zyw4G/tzLeWHp8hoAztjPgnn3wie/bskdq1a8t9992nRuM4G16sWDHlw33//v2yadMmtRN+1KhRkiNHDqNNklWrVsmwYcMEujDErwABzp7hlAIEeITSXbp0kYMHD0qKFCkEX4ZBDwR4dAsDnLiFCw91RoPmkCXyrDfyw3EywDyuw5VIGAPQuEAEx7a0DWtIi6Dlh99xxafmgQ2gPn36tPz444/yxx9/qAeEq1evSpIkSdTPzZs3y9SpU+XLL7+U999/39R95t988416mBg+fLhROUITnwAPjaldbygB/p8JcF0ipkvxBYUvzmrVqknTpk1dN5CdFSDAo6uLNd9mzZqpI15GQ1yAA8Z4AawAOKbNI49/IX7kWjimyTXHLppDl7gAx+1g2tluABxHvNB/sdHs+eefvw7ggP1bb72lRuPwpGbmWlSMvpEW+TNwBM4+4K4CBLiIXLhwQWrUqKGcXTz88MOyYcMG5W0KO22zZs3qroVsLJ0A1ycu+gSOk+XMmVNfgv9iAcjQWFuD1tyZAtqArjZ1jngAunb5CHa8w5lL5OcawDGdfvz48Wub1V599VWBr/YGDRoIzmi/8sorapocfRkBa99YFurevbvKDy9Mq6Nv46HVaMDDTPv27aVcuXJGk4YmPkfgoTG16w0lwEVk4MCBCuLalx6sgi/Yffv2ydChQ103kl0VIMD1KQv4YXTbpEkTfQkiAK45T9F+YtQNCGNNXFsfR3TYQtuYFumwRXPGgs/x0py3RDplQZxMmTKpDWx4/9dff1Xx8PCJ6z9TpUqlptHvvPNOwT4PwBcPqUWKFDHUHjw4PPjgg+oBIHny5IbShikyAR4ma7vb1tADHF922GGMW5bSpUt3nTVq1aqldtxidB7EQIDrs+qCBQvUOvinn36qL8F/sTDaBZT17C43lLFLkeG8BfeCx+qO1aXqO1YsAe6Y1KEvKPQAx9Qj1ro115WRPQLrnv3791ejmJtuuilwnYUA12/SChUqqJ3bhQoV0p8oYDEbNmyops8rV64csJZZ2xwC3Fo9mVvCCoQa4Ni0tnHjRtH+4eKTqVevXmrTzmuvvRa4fkSA6zfphx9+qLyQDRkyRH+iAMWEkyP8n+BCFIbEFSDA2UOcUiC0AN+xY4fyuobNPLhAIqFw4sQJqV69uvLGdf/99ztlF0fKIcD1y3zx4kW1GQ3TxzhjHbaAmSp4YMOGOAYCnH3AGwqEFuDPPvuslC5dWlq3bh3VEtOnT1eXNwTtAgcCPKrpr4uA89PoC2FzYoLjZitXrlTHLBmiK8AReHSNGMMaBUIJcHwRYypw8uTJulXEuVdsRmrXrp3uNF6PSIAbtxB8oufJkyc0l5vA2QyOVMI/Qu7cuY0LFsIUBHgIje5Sk0MH8KNHj6pd5RhNGHGXCs9WSIezs3nz5nXJXNYWS4Ab1xP9B85TcFYbSzBBDugfjRs3FsxW1atXL8hNtbRtBLilcjKzRBQIHcBff/115coSDi+MhrFjx6qztrhiMgiBADdnRUwnw6EJ3Ks+9NBD5jLxeCq4XoXHuBIlSignMwz6FSDA9WvFmLEpECqAL1y4UO0ixplvswEjEmzoqV+/vtksPJOOADdvCpwNh/+AMWPGSNmyZc1n5MGUV65cUcfF7rjjDundu7cHa+jtKhHg3rZPkGoXKoDXrFlTcGEJ7vs2GzD6gnMX7F6HRy0/BwI8NuvB7zjWxHFCAScVghD++ecfNeLGHfE4QslgXAEC3LhmTGFOgdAA/O2335bDhw/L4MGDzSkVkQqj+JMnT8qAAQNizsvNDAjw2NWHZzI8FOI0g54TDbGXaF8O2LDWrVs3dR0pHkwYzClAgJvTjamMKxAKgMP/dJs2bdTU+a233mpcpTgpLl++rDa0YT0dZ4P9GghwayyHO7jRF7Jly6YuGUmfPr01GTuYC1zF4uEW9wLE55XQwar4vigC3Pcm9E0DQgFwbDjCjuFGjRpZZhhMn77zzjvqBii/BgLcWsthZgZud3H5CZZr/BD+/PNPdcXosWPH1MMHps4ZYlOAAI9NP6bWr0DgAY5rGZctWybYQW51wHTj7bffrjYz+TEQ4NZb7ccff1Q32OGoIaahvXzkEO5h4VmuU6dO8txzz1kvRkhzJMBDangXmh1ogO/du1dtLsI9y3aMLLCmjvxx61TRokVdMF9sRRLgsemXWGr4GcDlJzixgONYuMrTKwGe5OBdDX1Wc0zjlboFoR4EeBCs6I82BBrgGFkUKFBA4EXNroAvQ0ybGr1q0q76GMmXADeilvG4mJbGWXH0DUypwwGMW/70Dxw4oNzAwh1wwYIFlV9zuBJmsF4BAtx6TZlj/AoEFuBw/ThhwgT56quvbLc9dh+XL19eWrRoYXtZVhZAgFupZsJ5nTp1SqZOnaoAmiRJEjVrU6VKFbn33nttrQC8xi1atEhwZh275bE5DTMChQsXtrXcsGdOgIe9BzjX/kAC/MyZM+pLEptznHCysXXrVvXFiJE4nF/4JRDgzlsKfgQAVIAVN5xhFAxvZ4Bq/vz5Y7p3HktGmzdvlnXr1qnLR37//XfBPeZ4WMAMQBDvtHfegtFLJMCja8QY1igQSIC/8cYbkixZMunZs6c1KunIBf+0uKIUm4L8Eghwdy21c+dOBVocc9y0aZNs375dcuTIoR4Cs2bNqo484kga7qMHfDF6v3Tpkpw7d04wqof9Dh06JPv37xccZYNjIYzqsbZdqlQpTpG7ZF4C3CXhQ1hs4AC+dOlS6dGjhzrznTJlSkdNigsfMJ1eq1YtR8s1WxgBblY5e9LB//ju3btl3759CsyYAsd99GfPnlWjdQQ8mKJfp0uXTvn0v+2229T585w5c/ry/Lk9SrqbKwHurv5hKj1wAMc6X9u2beWxxx5z3I54eIBDD7hZTZ06tePlGy2QADeqGONTgegKEODRNWIMaxQIFMDxj4NpyREjRlijjolc+vXrp6Y6/eBHmgA3YWAmoQJRFCDA2UWcUiBQAB82bJg0adJEsmfP7pR+N5SDDXSoR9euXdXapZeDBnDMGDBQASpgjQITJ05UGeHSIwYqYKcCvgc4NgAVL178Bo3gXAUONBIKCX0eLZ2dxnA6bw3gTpfL8qhA0BWA+2YCPOhWdr99vgY4NvxUrFhReULDz8iAvxcvXpygwgmB3+wDAQoKE/zd77qsARWgAlQg3Ar4GuB9+/a9BnDAE0DHqBsb2XDRyB9//CHYGV6sWDF15AbHbAB1DbT4PXfu3MoBC36Hy1WkxU/kjYA0uXLlUmnwwl3JGPFrDw6IgzQAv5a3FgfvIS/8jbrhdwYqQAWoABWgAlYo4GuAa7AFtHH+Gi+AFS9AFgDV4mgjckAYQAagAVwtnvYwgJ8ALfJ86aWXlCMMxMNLi4PfAWQ4zADgsWkOkMb7WjmIq8VHvQhvK7or86ACVIAKUAFNAd8CHEDECzDG6Fr7qQEc3q3WrFmjIBoJXm1aXQN4JHDxu/Y+8kT+AL72Hn4C7Np72to7AB1ffpHlaiN6dj0qQAWoABWgAlYo4FuAa6NujIARNPjC/znAilExRslmAA5Aw5sbRu+4jhSAxmgcv+M9PASg/EqVKqlpem10jml7bTSO+PgdeWmAt8JgzIMKUAEqQAWoABTwLcDjbjbT/ga0ETCCBsjxN0bn2ud4HwHva9PnWjw8DGjv46e2SQ7xkR75aJ/jPW0KXltf18rS1tq1jXXa++xyVIAKUAEqQAWsUsC3ALdKAOZDBagAFaACVMCPChDgfrQa60wFqAAVoAKhV4AAD30XoABUgApQASrgRwUIcD9ajXWmAlSAClCB0CtAgIe+C1AAKkAFqAAV8KMCBLgfrcY6UwEqQAWoQOgVIMBD3wUoABWgAlSACvhRAQLcj1ZjnakAFaACVCD0ChDgoe8CFIAKUAEqQAX8qAAB7kersc5UgApQASoQegUI8NB3AQpABagAFaACflSAAPej1VhnKkAFqAAVCL0CBHjouwAFoAJUgApQAT8qQID70WqsMxWgAlSACoReAQI89F2AAlABKkAFqIAfFSDA/Wg11pkKUAEqQAVCrwABHvouQAGoABWgAlTAjwoQ4H60GutMBagAFaACoVeAAA99F6AAVIAKUAEq4EcF/j9CYFGHmEwQ/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013401" y="2222499"/>
            <a:ext cx="5661381" cy="4294841"/>
          </a:xfrm>
        </p:spPr>
      </p:pic>
    </p:spTree>
    <p:extLst>
      <p:ext uri="{BB962C8B-B14F-4D97-AF65-F5344CB8AC3E}">
        <p14:creationId xmlns:p14="http://schemas.microsoft.com/office/powerpoint/2010/main" val="136637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&amp; Register</a:t>
            </a:r>
          </a:p>
        </p:txBody>
      </p:sp>
      <p:pic>
        <p:nvPicPr>
          <p:cNvPr id="5" name="Content Placeholder 4">
            <a:extLst>
              <a:ext uri="{FF2B5EF4-FFF2-40B4-BE49-F238E27FC236}">
                <a16:creationId xmlns:a16="http://schemas.microsoft.com/office/drawing/2014/main" id="{D625FBC5-A23B-4B90-A612-EA4BF71A01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351" y="2262210"/>
            <a:ext cx="6022648" cy="4097831"/>
          </a:xfrm>
          <a:prstGeom prst="rect">
            <a:avLst/>
          </a:prstGeom>
          <a:effectLst/>
        </p:spPr>
      </p:pic>
      <p:pic>
        <p:nvPicPr>
          <p:cNvPr id="6" name="Content Placeholder 4">
            <a:extLst>
              <a:ext uri="{FF2B5EF4-FFF2-40B4-BE49-F238E27FC236}">
                <a16:creationId xmlns:a16="http://schemas.microsoft.com/office/drawing/2014/main" id="{6D06DF7B-E904-48CC-BD56-D80CE46F52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262210"/>
            <a:ext cx="5980498" cy="4097831"/>
          </a:xfrm>
          <a:prstGeom prst="rect">
            <a:avLst/>
          </a:prstGeom>
          <a:effectLst/>
        </p:spPr>
      </p:pic>
    </p:spTree>
    <p:extLst>
      <p:ext uri="{BB962C8B-B14F-4D97-AF65-F5344CB8AC3E}">
        <p14:creationId xmlns:p14="http://schemas.microsoft.com/office/powerpoint/2010/main" val="173335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4734-33E2-4993-B927-2894106D0C40}"/>
              </a:ext>
            </a:extLst>
          </p:cNvPr>
          <p:cNvSpPr>
            <a:spLocks noGrp="1"/>
          </p:cNvSpPr>
          <p:nvPr>
            <p:ph type="title"/>
          </p:nvPr>
        </p:nvSpPr>
        <p:spPr/>
        <p:txBody>
          <a:bodyPr/>
          <a:lstStyle/>
          <a:p>
            <a:r>
              <a:rPr lang="en-IE" dirty="0"/>
              <a:t>View Patients</a:t>
            </a:r>
          </a:p>
        </p:txBody>
      </p:sp>
      <p:pic>
        <p:nvPicPr>
          <p:cNvPr id="4" name="Content Placeholder 4">
            <a:extLst>
              <a:ext uri="{FF2B5EF4-FFF2-40B4-BE49-F238E27FC236}">
                <a16:creationId xmlns:a16="http://schemas.microsoft.com/office/drawing/2014/main" id="{F9A9D3FE-828A-4AC0-B4F8-2D758B3C4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8" y="2222287"/>
            <a:ext cx="5896577" cy="4429525"/>
          </a:xfrm>
          <a:prstGeom prst="rect">
            <a:avLst/>
          </a:prstGeom>
          <a:effectLst/>
        </p:spPr>
      </p:pic>
      <p:sp>
        <p:nvSpPr>
          <p:cNvPr id="3" name="Content Placeholder 2"/>
          <p:cNvSpPr>
            <a:spLocks noGrp="1"/>
          </p:cNvSpPr>
          <p:nvPr>
            <p:ph sz="half" idx="1"/>
          </p:nvPr>
        </p:nvSpPr>
        <p:spPr/>
        <p:txBody>
          <a:bodyPr/>
          <a:lstStyle/>
          <a:p>
            <a:endParaRPr lang="en-US" dirty="0"/>
          </a:p>
        </p:txBody>
      </p:sp>
      <p:pic>
        <p:nvPicPr>
          <p:cNvPr id="7" name="Picture 6">
            <a:extLst>
              <a:ext uri="{FF2B5EF4-FFF2-40B4-BE49-F238E27FC236}">
                <a16:creationId xmlns:a16="http://schemas.microsoft.com/office/drawing/2014/main" id="{1BC39D52-E763-45AB-A5E9-B50D2A19C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614" y="2222287"/>
            <a:ext cx="4735362" cy="4418187"/>
          </a:xfrm>
          <a:prstGeom prst="rect">
            <a:avLst/>
          </a:prstGeom>
        </p:spPr>
      </p:pic>
    </p:spTree>
    <p:extLst>
      <p:ext uri="{BB962C8B-B14F-4D97-AF65-F5344CB8AC3E}">
        <p14:creationId xmlns:p14="http://schemas.microsoft.com/office/powerpoint/2010/main" val="211813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15C3-C1C4-430A-B8C0-CF2BD39D9D7D}"/>
              </a:ext>
            </a:extLst>
          </p:cNvPr>
          <p:cNvSpPr>
            <a:spLocks noGrp="1"/>
          </p:cNvSpPr>
          <p:nvPr>
            <p:ph type="title"/>
          </p:nvPr>
        </p:nvSpPr>
        <p:spPr/>
        <p:txBody>
          <a:bodyPr/>
          <a:lstStyle/>
          <a:p>
            <a:r>
              <a:rPr lang="en-IE" dirty="0"/>
              <a:t>Generate Risk Profile</a:t>
            </a:r>
          </a:p>
        </p:txBody>
      </p:sp>
      <p:sp>
        <p:nvSpPr>
          <p:cNvPr id="3" name="Content Placeholder 2"/>
          <p:cNvSpPr>
            <a:spLocks noGrp="1"/>
          </p:cNvSpPr>
          <p:nvPr>
            <p:ph sz="half" idx="1"/>
          </p:nvPr>
        </p:nvSpPr>
        <p:spPr/>
        <p:txBody>
          <a:bodyPr/>
          <a:lstStyle/>
          <a:p>
            <a:endParaRPr lang="en-US"/>
          </a:p>
        </p:txBody>
      </p:sp>
    </p:spTree>
    <p:extLst>
      <p:ext uri="{BB962C8B-B14F-4D97-AF65-F5344CB8AC3E}">
        <p14:creationId xmlns:p14="http://schemas.microsoft.com/office/powerpoint/2010/main" val="3910887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717</TotalTime>
  <Words>187</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2</vt:lpstr>
      <vt:lpstr>Quotable</vt:lpstr>
      <vt:lpstr>Medicare Group Project</vt:lpstr>
      <vt:lpstr>PowerPoint Presentation</vt:lpstr>
      <vt:lpstr>Goals</vt:lpstr>
      <vt:lpstr>Website</vt:lpstr>
      <vt:lpstr>Functionality of Website</vt:lpstr>
      <vt:lpstr>Website Use Case Diagram</vt:lpstr>
      <vt:lpstr>Login &amp; Register</vt:lpstr>
      <vt:lpstr>View Patients</vt:lpstr>
      <vt:lpstr>Generate Risk Profile</vt:lpstr>
      <vt:lpstr>Mobile Application</vt:lpstr>
      <vt:lpstr>Login &amp; Register</vt:lpstr>
      <vt:lpstr>Medical history &amp; AI interfacing</vt:lpstr>
      <vt:lpstr>Request professional &amp; support</vt:lpstr>
      <vt:lpstr>Artificial intelligence</vt:lpstr>
      <vt:lpstr>Incomplete Tasks</vt:lpstr>
      <vt:lpstr>Questions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Group Project</dc:title>
  <dc:creator>Daiseisho</dc:creator>
  <cp:lastModifiedBy>Dan Murphy</cp:lastModifiedBy>
  <cp:revision>21</cp:revision>
  <dcterms:created xsi:type="dcterms:W3CDTF">2020-01-02T10:13:20Z</dcterms:created>
  <dcterms:modified xsi:type="dcterms:W3CDTF">2020-01-06T10:20:30Z</dcterms:modified>
</cp:coreProperties>
</file>