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D6FC-C7DE-4EBF-BBF7-8430D7490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1094A-0DB2-4FD0-8F74-CB68298FD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8704-3072-4957-BD02-8AFF1D59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8A37-651F-4F89-8055-C4FD312B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CEBE-E3D6-4738-8D5D-D902D4E5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791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14E7-9153-4C8F-8E4A-05C65A97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5315B-98DE-4E92-9380-E8AF6EDBA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784B-1BEF-40EB-AE8E-30A4E979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B00D-4AA5-4C2F-A293-ADF7BB41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DEED-B383-4B00-A20B-8DF01E5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03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4422C-076F-49FB-8432-7FFAF716B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EC7DF-1E9B-49D4-B692-D13AE54B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CFFC-5A34-489C-8FF0-37DA8A09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CE88-A6AC-4EDB-A8A3-3B9948E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23BB-BED5-45D7-99F2-CAFC0168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0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FC1D-DADD-4035-9F24-3A947BB4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5E0D-7858-4ED4-B924-F0ACBDB3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CF6B-9006-4D99-8DCB-4F41477F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27EBD-B1A7-4F7F-91A2-386B9D3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B038-C500-413C-B521-E38E0D83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7E96-5DCA-4764-927A-B5D5BF7F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E83D1-70A0-4909-9842-16D7B18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A92E-5F80-4F26-BCF8-734E5737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0434-B30A-4761-83BF-D6AA9AA8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EE7F-78D5-41E0-BB3B-D47F2E21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90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11AE-F63E-4B6F-804E-8361230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8846-7B60-4237-BCA9-19965B700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29FB-41DE-467D-8A29-C1657C8F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919E4-748D-43C9-8E6B-741D23D5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3C55-017C-427E-88FB-34664BC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20ABD-D4F7-455D-8582-7E3CF00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74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3125-C9D0-4A49-AFB5-84F32F50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3D526-B57E-4D56-A95E-4F96055F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599C6-1F59-42CA-B55F-52519264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BA9D8-771E-4A54-A8DD-0484453E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ECF63-D7C8-4B30-9EEC-65A41CED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9110F-8878-4E1F-BFC7-EDDB3854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697E-6B38-47D2-89C3-248E474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89821-04F6-43BB-B1F2-DC897104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3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A5C8-A31B-48AD-AE08-B305CF6F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0AE97-884E-4A89-BEA3-E197F3BF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0EE19-82B9-4C03-BF01-79474143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DC3A7-A178-4BED-B434-743193D2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633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A60E5-5CCF-4A3D-A874-6AD984F6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0F9D0-4B2A-401A-B25B-8E277CDE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4FCD9-1174-4EF4-8394-FA655784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82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6C59-C670-4C28-9C0E-C3C09053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3043-F12A-40EA-B0A9-540A5CC2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FEA2-B888-4C1F-B866-EDAA9115A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0F0C0-5856-4858-892E-B4D04C5F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BEE2C-BCA9-4A7C-9B69-A80D1714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A8DFA-1210-4232-8021-4D7A2AF0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84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F6C1-9CF8-4BED-B55B-57247648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41380-DC28-4F52-959E-88511D40C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5A8B-5C1F-43D7-9EB4-B7709DD3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82F15-A9CD-42AD-B9FD-034A18D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6DEC-90AC-4C5A-AC5E-6DF0D137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63657-E0FE-4A12-BD66-95D91637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19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3FDD2-7202-4C5F-A323-C0B45418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CD7F-AA41-4C9B-B23A-25C8F3CF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1957-975F-40AB-A92B-7DB89A9C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91BF-0D5C-4940-8457-42BF1504A567}" type="datetimeFigureOut">
              <a:rPr lang="cs-CZ" smtClean="0"/>
              <a:t>31.03.2022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7FDE-B677-497A-9FA8-5E394148F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3E3E-CAE1-4805-8E10-54BCCEC3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ACA1-27F7-4597-B31F-515029088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5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D4B0BE4-00DF-4934-BCFE-865A77D3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13EDFEB-43B9-4E52-B7C7-ED78E94D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6E9D805-427A-4106-A69F-E59A1F14D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BAFF15C-2998-4CA2-97C3-F57A5DA34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F8E4215-8EB8-4B82-931A-42FF43B15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BFB202E7-33B0-458C-9157-AC41EDB10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Nádvorník</dc:creator>
  <cp:lastModifiedBy>Daniel Nádvorník</cp:lastModifiedBy>
  <cp:revision>1</cp:revision>
  <dcterms:created xsi:type="dcterms:W3CDTF">2022-03-31T11:18:36Z</dcterms:created>
  <dcterms:modified xsi:type="dcterms:W3CDTF">2022-03-31T11:20:22Z</dcterms:modified>
</cp:coreProperties>
</file>