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5" r:id="rId5"/>
    <p:sldId id="266" r:id="rId6"/>
    <p:sldId id="285" r:id="rId7"/>
    <p:sldId id="261" r:id="rId8"/>
    <p:sldId id="267" r:id="rId9"/>
    <p:sldId id="268" r:id="rId10"/>
    <p:sldId id="262" r:id="rId11"/>
    <p:sldId id="269" r:id="rId12"/>
    <p:sldId id="270" r:id="rId13"/>
    <p:sldId id="271" r:id="rId14"/>
    <p:sldId id="273" r:id="rId15"/>
    <p:sldId id="274" r:id="rId16"/>
    <p:sldId id="284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348" y="3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21/10/2025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21/10/2025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21/10/2025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jedi_img">
            <a:extLst>
              <a:ext uri="{FF2B5EF4-FFF2-40B4-BE49-F238E27FC236}">
                <a16:creationId xmlns:a16="http://schemas.microsoft.com/office/drawing/2014/main" id="{37B0524B-3D93-0DB0-4816-D121B4197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35131"/>
            <a:ext cx="9601200" cy="9601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422505" y="513553"/>
            <a:ext cx="9048067" cy="1015663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O Último Cavaleiro do Reino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612571" y="11627331"/>
            <a:ext cx="437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Daniel Nakazato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Juramento de Aço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Caelan</a:t>
            </a:r>
            <a:r>
              <a:rPr lang="pt-BR" sz="2400" dirty="0">
                <a:solidFill>
                  <a:schemeClr val="bg1"/>
                </a:solidFill>
              </a:rPr>
              <a:t> aceita seu destino como protetor do reino e recebe uma missão impossível: encontrar a Lança das Estrelas.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EB949E0F-7E0C-1418-725F-7B05329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Caelan</a:t>
            </a:r>
            <a:r>
              <a:rPr lang="pt-BR" sz="3600" dirty="0"/>
              <a:t> </a:t>
            </a:r>
            <a:r>
              <a:rPr lang="pt-BR" sz="3600" dirty="0" err="1"/>
              <a:t>Drakar</a:t>
            </a:r>
            <a:r>
              <a:rPr lang="pt-BR" sz="3600" dirty="0"/>
              <a:t> retorna à capital, </a:t>
            </a:r>
            <a:r>
              <a:rPr lang="pt-BR" sz="3600" dirty="0" err="1"/>
              <a:t>Elaris</a:t>
            </a:r>
            <a:r>
              <a:rPr lang="pt-BR" sz="3600" dirty="0"/>
              <a:t>, após anos de exílio autoimposto, atendendo ao chamado urgente do rei </a:t>
            </a:r>
            <a:r>
              <a:rPr lang="pt-BR" sz="3600" dirty="0" err="1"/>
              <a:t>Artheon</a:t>
            </a:r>
            <a:r>
              <a:rPr lang="pt-BR" sz="3600" dirty="0"/>
              <a:t>. A cidade já não é como ele se lembrava — o medo se espalha, os salões estão silenciosos, e os olhos dos conselheiros estão tomados pela desconfiança. No trono, o velho rei o recebe não como um soldado, mas como a última esperança do reino. Diante das ruínas do norte e da certeza de que forças sombrias avançam, </a:t>
            </a:r>
            <a:r>
              <a:rPr lang="pt-BR" sz="3600" dirty="0" err="1"/>
              <a:t>Caelan</a:t>
            </a:r>
            <a:r>
              <a:rPr lang="pt-BR" sz="3600" dirty="0"/>
              <a:t> é convocado oficialmente a retomar seu posto como Cavaleiro da Lâmina de Prata, uma ordem extinta desde a última grande guerra mágica.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JURAMENTO DE AÇO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B1B5AA00-8D27-F916-DAA1-B80EE949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Em uma cerimônia silenciosa no antigo Salão dos Ecos, </a:t>
            </a:r>
            <a:r>
              <a:rPr lang="pt-BR" sz="3600" dirty="0" err="1"/>
              <a:t>Caelan</a:t>
            </a:r>
            <a:r>
              <a:rPr lang="pt-BR" sz="3600" dirty="0"/>
              <a:t> renova seu juramento de proteger </a:t>
            </a:r>
            <a:r>
              <a:rPr lang="pt-BR" sz="3600" dirty="0" err="1"/>
              <a:t>Elarion</a:t>
            </a:r>
            <a:r>
              <a:rPr lang="pt-BR" sz="3600" dirty="0"/>
              <a:t> — não apenas com espada, mas com alma. Seu retorno, no entanto, desperta antigas tensões na corte e reabre feridas do passado, incluindo a lembrança amarga da guerra que levou sua família e o isolou do reino. Mesmo carregando o peso da culpa e das perdas, ele aceita sua missão: encontrar a Lança das Estrelas, uma arma lendária forjada na Era dos Fundadores, que pode ser a única esperança contra a magia corrompida que ameaça consumir o mundo.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86612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JURAMENTO DE AÇO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0112A6A-8045-BDE1-CBCD-30BA39B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7DE01DD4-7056-097C-9AE5-3E0D86EA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404907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Ecos da Magia Perdida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busca leva o cavaleiro às ruínas de um antigo templo onde a magia ainda sussurra entre os ventos.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965C0ACC-3802-5A46-8A1A-CEF43D65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Guiado por pistas antigas deixadas nos arquivos reais e fragmentos de mapas esquecidos, </a:t>
            </a:r>
            <a:r>
              <a:rPr lang="pt-BR" sz="3600" dirty="0" err="1"/>
              <a:t>Caelan</a:t>
            </a:r>
            <a:r>
              <a:rPr lang="pt-BR" sz="3600" dirty="0"/>
              <a:t> parte rumo às Montanhas de </a:t>
            </a:r>
            <a:r>
              <a:rPr lang="pt-BR" sz="3600" dirty="0" err="1"/>
              <a:t>Ithrael</a:t>
            </a:r>
            <a:r>
              <a:rPr lang="pt-BR" sz="3600" dirty="0"/>
              <a:t>, onde repousam as ruínas de um antigo templo arcano conhecido como o Santuário do Vento Silencioso. Segundo as lendas, foi ali que os primeiros magos selaram relíquias de grande poder, incluindo possíveis vestígios da Lança das Estrelas. Conforme </a:t>
            </a:r>
            <a:r>
              <a:rPr lang="pt-BR" sz="3600" dirty="0" err="1"/>
              <a:t>Caelan</a:t>
            </a:r>
            <a:r>
              <a:rPr lang="pt-BR" sz="3600" dirty="0"/>
              <a:t> avança por trilhas abandonadas e terrenos corrompidos pela magia selvagem, ele começa a perceber que o mundo está mudando — a magia, outrora adormecida, desperta ao seu redor, instável, violenta e viva.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ECOS DA MAGIA PERDIDA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FAA23A05-484F-4085-CF9F-7252AE90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Nas profundezas do templo, ele encontra inscrições em uma língua esquecida, ecos de vozes ancestrais e visões do passado provocadas por antigos feitiços ainda ativos. </a:t>
            </a:r>
            <a:r>
              <a:rPr lang="pt-BR" sz="3600" dirty="0" err="1"/>
              <a:t>Caelan</a:t>
            </a:r>
            <a:r>
              <a:rPr lang="pt-BR" sz="3600" dirty="0"/>
              <a:t> descobre que a Lança não é apenas uma arma, mas um artefato de equilíbrio, vinculado diretamente à própria essência mágica do reino. No entanto, ele também descobre que não está sozinho: olhos ocultos o observam, e forças sombrias, alertadas por sua presença, começam a se mover. O caminho para recuperar o que foi perdido será mais perigoso — e pessoal — do que ele jamais imaginou.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73660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ECOS DA MAGIA PERDIDA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7C0DBF8-7774-E6C9-AF39-A8AF77AB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4CB436FA-FAA6-8845-7B12-762B5023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184887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outrora próspero Reino de </a:t>
            </a:r>
            <a:r>
              <a:rPr lang="pt-BR" sz="2400" dirty="0" err="1"/>
              <a:t>Elarion</a:t>
            </a:r>
            <a:r>
              <a:rPr lang="pt-BR" sz="2400" dirty="0"/>
              <a:t>, a paz é quebrada por uma força ancestral que desperta nas sombras: o Rei Sombrio, uma entidade esquecida que retorna com um exército forjado em magia corrompida e destruição. Com as muralhas ruindo e os exércitos dizimados, resta apenas um nome para proteger o reino: </a:t>
            </a:r>
            <a:r>
              <a:rPr lang="pt-BR" sz="2400" dirty="0" err="1"/>
              <a:t>Caelan</a:t>
            </a:r>
            <a:r>
              <a:rPr lang="pt-BR" sz="2400" dirty="0"/>
              <a:t> </a:t>
            </a:r>
            <a:r>
              <a:rPr lang="pt-BR" sz="2400" dirty="0" err="1"/>
              <a:t>Drakar</a:t>
            </a:r>
            <a:r>
              <a:rPr lang="pt-BR" sz="2400" dirty="0"/>
              <a:t>, o último cavaleiro da antiga ordem real. Marcado por cicatrizes do passado e guiado por um juramento de honra, </a:t>
            </a:r>
            <a:r>
              <a:rPr lang="pt-BR" sz="2400" dirty="0" err="1"/>
              <a:t>Caelan</a:t>
            </a:r>
            <a:r>
              <a:rPr lang="pt-BR" sz="2400" dirty="0"/>
              <a:t> embarca em uma jornada desesperada para encontrar a Lança das Estrelas, uma relíquia lendária capaz de enfrentar as trevas. Ao seu lado, uma feiticeira exilada, cuja magia é tão poderosa quanto perigosa, e cujos segredos podem tanto salvar quanto condenar </a:t>
            </a:r>
            <a:r>
              <a:rPr lang="pt-BR" sz="2400" dirty="0" err="1"/>
              <a:t>Elarion</a:t>
            </a:r>
            <a:r>
              <a:rPr lang="pt-BR" sz="2400" dirty="0"/>
              <a:t>. Entre batalhas sangrentas, ruínas mágicas e alianças improváveis, </a:t>
            </a:r>
            <a:r>
              <a:rPr lang="pt-BR" sz="2400" dirty="0" err="1"/>
              <a:t>Caelan</a:t>
            </a:r>
            <a:r>
              <a:rPr lang="pt-BR" sz="2400" dirty="0"/>
              <a:t> enfrentará não apenas monstros e feiticeiros, mas os próprios fantasmas de sua alma. O destino de todo o reino repousa sobre seus ombros — e talvez, o sacrifício de um único cavaleiro seja a última luz diante da escuridão. Honra. Magia. Coragem. A lenda começa… com o último cavaleiro do reino.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635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Último Cavaleiro do Reino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 ÚLTIMO CAVALEIRO DO REINO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Fim da Paz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Prólogo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Uma profecia esquecida ressurge quando sombras antigas ameaçam o Reino de </a:t>
            </a:r>
            <a:r>
              <a:rPr lang="pt-BR" sz="2400" dirty="0" err="1">
                <a:solidFill>
                  <a:schemeClr val="bg1"/>
                </a:solidFill>
              </a:rPr>
              <a:t>Elarion</a:t>
            </a:r>
            <a:r>
              <a:rPr lang="pt-BR" sz="2400" dirty="0">
                <a:solidFill>
                  <a:schemeClr val="bg1"/>
                </a:solidFill>
              </a:rPr>
              <a:t>. O rei convoca seu último defensor.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62EF89A9-A6D3-1591-B0A8-E52E299E467B}"/>
              </a:ext>
            </a:extLst>
          </p:cNvPr>
          <p:cNvSpPr txBox="1">
            <a:spLocks/>
          </p:cNvSpPr>
          <p:nvPr/>
        </p:nvSpPr>
        <p:spPr>
          <a:xfrm>
            <a:off x="3332798" y="120175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 ÚLTIMO CAVALEIRO DO REINO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Durante décadas, o Reino de </a:t>
            </a:r>
            <a:r>
              <a:rPr lang="pt-BR" sz="3600" dirty="0" err="1"/>
              <a:t>Elarion</a:t>
            </a:r>
            <a:r>
              <a:rPr lang="pt-BR" sz="3600" dirty="0"/>
              <a:t> desfrutou de uma paz conquistada com sangue e mantida por alianças frágeis e magia selada. Os anciãos falavam em sussurros sobre uma profecia antiga — o retorno de uma escuridão esquecida, nascida antes mesmo dos primeiros reis. Com o tempo, essas palavras se tornaram lendas, enterradas sob o conforto de um reino que acreditava estar seguro.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FIM DA PAZ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37D0CB27-917E-B546-E67E-C1F4C154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Mas a paz começa a ruir quando vilarejos ao norte são encontrados em cinzas, e sinais de magia proibida voltam a emergir. Nas fronteiras, soldados desertam após encontros com criaturas que só existiam em contos de terror. O céu muda de cor, os ventos carregam sussurros em línguas mortas, e o povo sente no coração que algo terrível desperta nas sombras. No coração de </a:t>
            </a:r>
            <a:r>
              <a:rPr lang="pt-BR" sz="3600" dirty="0" err="1"/>
              <a:t>Elarion</a:t>
            </a:r>
            <a:r>
              <a:rPr lang="pt-BR" sz="3600" dirty="0"/>
              <a:t>, o velho rei </a:t>
            </a:r>
            <a:r>
              <a:rPr lang="pt-BR" sz="3600" dirty="0" err="1"/>
              <a:t>Artheon</a:t>
            </a:r>
            <a:r>
              <a:rPr lang="pt-BR" sz="3600" dirty="0"/>
              <a:t> reconhece os presságios — a profecia era real, e seu cumprimento já começou.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35F7CE9C-F0F3-F536-EE99-95824BC6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3485527D-C206-9686-F37C-7588257A949C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FIM DA PAZ</a:t>
            </a:r>
          </a:p>
        </p:txBody>
      </p:sp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9F87D-3F60-58ED-06C0-BF17C6054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D5F52254-6E08-C96F-37CE-8070FA93F4F8}"/>
              </a:ext>
            </a:extLst>
          </p:cNvPr>
          <p:cNvSpPr txBox="1"/>
          <p:nvPr/>
        </p:nvSpPr>
        <p:spPr>
          <a:xfrm>
            <a:off x="870768" y="2822078"/>
            <a:ext cx="78166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Sem um exército forte o bastante para conter a ameaça e com os magos do reino desaparecidos ou mortos, </a:t>
            </a:r>
            <a:r>
              <a:rPr lang="pt-BR" sz="3600" dirty="0" err="1"/>
              <a:t>Artheon</a:t>
            </a:r>
            <a:r>
              <a:rPr lang="pt-BR" sz="3600" dirty="0"/>
              <a:t> toma uma decisão desesperada: convoca </a:t>
            </a:r>
            <a:r>
              <a:rPr lang="pt-BR" sz="3600" dirty="0" err="1"/>
              <a:t>Caelan</a:t>
            </a:r>
            <a:r>
              <a:rPr lang="pt-BR" sz="3600" dirty="0"/>
              <a:t> </a:t>
            </a:r>
            <a:r>
              <a:rPr lang="pt-BR" sz="3600" dirty="0" err="1"/>
              <a:t>Drakar</a:t>
            </a:r>
            <a:r>
              <a:rPr lang="pt-BR" sz="3600" dirty="0"/>
              <a:t>, o último cavaleiro da Ordem da Lâmina de Prata, há anos afastado do trono e de suas responsabilidades. O destino do reino, mais uma vez, repousa sobre os ombros de um homem que jurou nunca mais empunhar sua espada.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E13FBC-9D0D-E642-FD72-7DE8FDC042EE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53AF37F-F2BD-EF4A-E77C-8F71CB45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8DA362C6-F451-3FB1-423E-9132040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2280CB88-5F25-3F3A-7DEA-B82E2110AC78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FIM DA PAZ</a:t>
            </a:r>
          </a:p>
        </p:txBody>
      </p:sp>
    </p:spTree>
    <p:extLst>
      <p:ext uri="{BB962C8B-B14F-4D97-AF65-F5344CB8AC3E}">
        <p14:creationId xmlns:p14="http://schemas.microsoft.com/office/powerpoint/2010/main" val="370107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 Queda da Fronteira Norte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Um ataque brutal anuncia a ascensão das forças do mal. O cavaleiro </a:t>
            </a:r>
            <a:r>
              <a:rPr lang="pt-BR" sz="2400" dirty="0" err="1">
                <a:solidFill>
                  <a:schemeClr val="bg1"/>
                </a:solidFill>
              </a:rPr>
              <a:t>Caelan</a:t>
            </a:r>
            <a:r>
              <a:rPr lang="pt-BR" sz="2400" dirty="0">
                <a:solidFill>
                  <a:schemeClr val="bg1"/>
                </a:solidFill>
              </a:rPr>
              <a:t> presencia o início da guerra.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220E1DD0-1393-12AC-4086-49D7042B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Nas terras gélidas da Fronteira Norte, a fortaleza de </a:t>
            </a:r>
            <a:r>
              <a:rPr lang="pt-BR" sz="3600" dirty="0" err="1"/>
              <a:t>Varyn</a:t>
            </a:r>
            <a:r>
              <a:rPr lang="pt-BR" sz="3600" dirty="0"/>
              <a:t>, último bastião de defesa de </a:t>
            </a:r>
            <a:r>
              <a:rPr lang="pt-BR" sz="3600" dirty="0" err="1"/>
              <a:t>Elarion</a:t>
            </a:r>
            <a:r>
              <a:rPr lang="pt-BR" sz="3600" dirty="0"/>
              <a:t> naquela região, é subitamente atacada por uma força desconhecida. As muralhas, consideradas impenetráveis, caem em questão de horas, não por aço comum, mas por uma magia negra e pulsante que corrompe pedra e carne. Os soldados lutam bravamente, mas são superados por criaturas deformadas, sombras vivas que atravessam as defesas como se fossem fumaça. Entre os poucos sobreviventes, um mensageiro é enviado ao rei com uma única mensagem: o mal retornou.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39140" y="708765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Queda da Fronteira Norte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469BB29F-27AE-0CF8-9722-01EA22EF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Enquanto o caos se espalha, os rumores da destruição chegam até </a:t>
            </a:r>
            <a:r>
              <a:rPr lang="pt-BR" sz="3600" dirty="0" err="1"/>
              <a:t>Caelan</a:t>
            </a:r>
            <a:r>
              <a:rPr lang="pt-BR" sz="3600" dirty="0"/>
              <a:t>, que vive recluso em uma vila distante. Mesmo longe da corte, ele sente que a antiga ameaça profetizada está se concretizando. O ataque à Fronteira Norte marca o início da guerra, e sua dimensão mágica revela que nenhum canto do reino estará a salvo. Com o destino de </a:t>
            </a:r>
            <a:r>
              <a:rPr lang="pt-BR" sz="3600" dirty="0" err="1"/>
              <a:t>Elarion</a:t>
            </a:r>
            <a:r>
              <a:rPr lang="pt-BR" sz="3600" dirty="0"/>
              <a:t> em risco, o chamado do dever volta a ecoar no coração do último cavaleiro.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17EDDF36-34C7-100C-7EF8-E7ADB7B6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O ÚLTIMO CAVALEIRO DO REINO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830B856-0FA1-B3DE-CF05-393594596DD4}"/>
              </a:ext>
            </a:extLst>
          </p:cNvPr>
          <p:cNvSpPr txBox="1"/>
          <p:nvPr/>
        </p:nvSpPr>
        <p:spPr>
          <a:xfrm>
            <a:off x="1439140" y="708765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Queda da Fronteira Norte</a:t>
            </a:r>
          </a:p>
        </p:txBody>
      </p:sp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5158</TotalTime>
  <Words>1289</Words>
  <Application>Microsoft Office PowerPoint</Application>
  <PresentationFormat>Papel A3 (297 x 420 mm)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Daniel Nakazato</cp:lastModifiedBy>
  <cp:revision>16</cp:revision>
  <dcterms:created xsi:type="dcterms:W3CDTF">2023-06-15T14:34:16Z</dcterms:created>
  <dcterms:modified xsi:type="dcterms:W3CDTF">2025-10-21T19:18:36Z</dcterms:modified>
</cp:coreProperties>
</file>