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3pWSOlQNgNrcttZNyK615+gi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99FA82-817E-496D-9E7B-BB03A6F820CC}">
  <a:tblStyle styleId="{7899FA82-817E-496D-9E7B-BB03A6F820CC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3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24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24" name="Google Shape;12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5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5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5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p25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25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" name="Google Shape;143;p25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25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" name="Google Shape;146;p25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25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" name="Google Shape;149;p2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5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26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6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6" name="Google Shape;166;p26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6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71" name="Google Shape;171;p27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72" name="Google Shape;172;p2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1" name="Google Shape;31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7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17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7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7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17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60" name="Google Shape;60;p17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7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1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xkNEGuJ5NRzwcnRp65bcq54hPUqTtcosZ9zbpQYUAkw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i.qrserver.com/v1/create-qr-code/?size=200x200&amp;data%7b%7blink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6096000" y="4434840"/>
            <a:ext cx="5688563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SLIDE BÁO CÁO NHÓM 5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6167535" y="5557042"/>
            <a:ext cx="5180946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23CLC03 – Nhóm 05 – Web Design</a:t>
            </a:r>
            <a:endParaRPr/>
          </a:p>
        </p:txBody>
      </p:sp>
      <p:sp>
        <p:nvSpPr>
          <p:cNvPr id="183" name="Google Shape;183;p1">
            <a:hlinkClick action="ppaction://hlinkshowjump?jump=nextslide"/>
          </p:cNvPr>
          <p:cNvSpPr/>
          <p:nvPr/>
        </p:nvSpPr>
        <p:spPr>
          <a:xfrm>
            <a:off x="10718342" y="6130213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>
            <a:hlinkClick action="ppaction://hlinkshowjump?jump=lastslide"/>
          </p:cNvPr>
          <p:cNvSpPr/>
          <p:nvPr/>
        </p:nvSpPr>
        <p:spPr>
          <a:xfrm>
            <a:off x="11242726" y="6130213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353" name="Google Shape;3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10"/>
          <p:cNvSpPr txBox="1"/>
          <p:nvPr>
            <p:ph type="title"/>
          </p:nvPr>
        </p:nvSpPr>
        <p:spPr>
          <a:xfrm>
            <a:off x="4357776" y="33954"/>
            <a:ext cx="6840894" cy="757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CHÈN QR CODE</a:t>
            </a:r>
            <a:endParaRPr/>
          </a:p>
        </p:txBody>
      </p:sp>
      <p:pic>
        <p:nvPicPr>
          <p:cNvPr descr="A screenshot of a website&#10;&#10;Description automatically generated" id="355" name="Google Shape;3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05" y="2506590"/>
            <a:ext cx="4623715" cy="2807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356" name="Google Shape;3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837" y="2530991"/>
            <a:ext cx="3536724" cy="278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0"/>
          <p:cNvSpPr/>
          <p:nvPr/>
        </p:nvSpPr>
        <p:spPr>
          <a:xfrm rot="972543">
            <a:off x="5186576" y="4341444"/>
            <a:ext cx="920589" cy="182649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10878733" y="5007351"/>
            <a:ext cx="639874" cy="101288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2022135" y="5599408"/>
            <a:ext cx="3514370" cy="1122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WEBSITE</a:t>
            </a:r>
            <a:endParaRPr/>
          </a:p>
        </p:txBody>
      </p:sp>
      <p:sp>
        <p:nvSpPr>
          <p:cNvPr id="360" name="Google Shape;360;p10"/>
          <p:cNvSpPr txBox="1"/>
          <p:nvPr/>
        </p:nvSpPr>
        <p:spPr>
          <a:xfrm>
            <a:off x="7860579" y="5599408"/>
            <a:ext cx="2789554" cy="1122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PRODUCT PAGE</a:t>
            </a:r>
            <a:endParaRPr/>
          </a:p>
        </p:txBody>
      </p:sp>
      <p:sp>
        <p:nvSpPr>
          <p:cNvPr id="361" name="Google Shape;361;p10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 txBox="1"/>
          <p:nvPr/>
        </p:nvSpPr>
        <p:spPr>
          <a:xfrm>
            <a:off x="953805" y="837760"/>
            <a:ext cx="11103064" cy="20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1 QR Code tại trang Home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Redirect về website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đích để dẫn đường link đến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qua ảnh QR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trang product sẽ có 1 QR code dẫn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 tiếp đến trang đó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implementation: Việc tạo product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mới sẽ có QR Code có sẵn trên Web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type="ctrTitle"/>
          </p:nvPr>
        </p:nvSpPr>
        <p:spPr>
          <a:xfrm>
            <a:off x="4267200" y="981255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4267200" y="2799564"/>
            <a:ext cx="4718180" cy="190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/>
              <a:t>23CLC03 – Nhóm 05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/>
              <a:t>OUR PRESENTATION IS OVER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/>
              <a:t>Kết thúc Slide báo cáo.</a:t>
            </a:r>
            <a:endParaRPr/>
          </a:p>
        </p:txBody>
      </p:sp>
      <p:sp>
        <p:nvSpPr>
          <p:cNvPr id="372" name="Google Shape;372;p1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373" name="Google Shape;373;p1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1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>
            <p:ph type="title"/>
          </p:nvPr>
        </p:nvSpPr>
        <p:spPr>
          <a:xfrm>
            <a:off x="838201" y="322222"/>
            <a:ext cx="10515600" cy="477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DANH SÁCH CÁC THÀNH VIÊN</a:t>
            </a:r>
            <a:endParaRPr/>
          </a:p>
        </p:txBody>
      </p:sp>
      <p:graphicFrame>
        <p:nvGraphicFramePr>
          <p:cNvPr id="190" name="Google Shape;190;p2"/>
          <p:cNvGraphicFramePr/>
          <p:nvPr/>
        </p:nvGraphicFramePr>
        <p:xfrm>
          <a:off x="838201" y="985598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{7899FA82-817E-496D-9E7B-BB03A6F820CC}</a:tableStyleId>
              </a:tblPr>
              <a:tblGrid>
                <a:gridCol w="1214525"/>
                <a:gridCol w="2397975"/>
                <a:gridCol w="4945225"/>
                <a:gridCol w="1957875"/>
              </a:tblGrid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MSSV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Họ và tên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Công việc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hoàn thành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23127002</a:t>
                      </a:r>
                      <a:endParaRPr/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Vương Gia Bảo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Designer, Program tính năng Web, Debug​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23127004</a:t>
                      </a:r>
                      <a:endParaRPr/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Đỗ Nhật Khôi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Thư ký, tổng hợp nội dung, viết báo cáo.​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23127011</a:t>
                      </a:r>
                      <a:endParaRPr/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 Anh Duy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Designer, UI/UX Tester, Debug​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23127061</a:t>
                      </a:r>
                      <a:endParaRPr/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 Lý Khải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Finder/Designer, làm slide báo cáo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23127165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Hải Đăng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UI/UX Designer, tạo trang giới thiệu, kiểm tra ngôn ngữ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23127404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50" marB="1525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 Tuấn Lộc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Finder/Designer, tạo video demo, Editor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letter on a white background&#10;&#10;Description automatically generated" id="201" name="Google Shape;2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3741" y="1082353"/>
            <a:ext cx="1042295" cy="487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with different colors&#10;&#10;Description automatically generated" id="202" name="Google Shape;2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0329" y="2115037"/>
            <a:ext cx="940623" cy="7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"/>
          <p:cNvSpPr txBox="1"/>
          <p:nvPr>
            <p:ph type="title"/>
          </p:nvPr>
        </p:nvSpPr>
        <p:spPr>
          <a:xfrm>
            <a:off x="771991" y="314398"/>
            <a:ext cx="5111750" cy="618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PROJECT WEB           - </a:t>
            </a:r>
            <a:endParaRPr sz="3600"/>
          </a:p>
        </p:txBody>
      </p:sp>
      <p:sp>
        <p:nvSpPr>
          <p:cNvPr id="204" name="Google Shape;204;p3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205" name="Google Shape;2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3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qr code on a white background&#10;&#10;Description automatically generated" id="210" name="Google Shape;2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6014" y="2303691"/>
            <a:ext cx="675572" cy="67557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 txBox="1"/>
          <p:nvPr/>
        </p:nvSpPr>
        <p:spPr>
          <a:xfrm>
            <a:off x="6933412" y="314398"/>
            <a:ext cx="561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6BROSCOFFEE</a:t>
            </a:r>
            <a:endParaRPr/>
          </a:p>
        </p:txBody>
      </p:sp>
      <p:pic>
        <p:nvPicPr>
          <p:cNvPr descr="A coffee cup on a saucer&#10;&#10;Description automatically generated" id="212" name="Google Shape;2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230" y="4502292"/>
            <a:ext cx="703099" cy="7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"/>
          <p:cNvSpPr txBox="1"/>
          <p:nvPr/>
        </p:nvSpPr>
        <p:spPr>
          <a:xfrm>
            <a:off x="8222420" y="1621603"/>
            <a:ext cx="3847688" cy="49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trang Web: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endParaRPr/>
          </a:p>
          <a:p>
            <a:pPr indent="-285750" lvl="0" marL="28575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gnifying glass over a graph&#10;&#10;Description automatically generated" id="214" name="Google Shape;2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4481" y="5087675"/>
            <a:ext cx="669312" cy="6693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3"/>
          <p:cNvGrpSpPr/>
          <p:nvPr/>
        </p:nvGrpSpPr>
        <p:grpSpPr>
          <a:xfrm>
            <a:off x="2617286" y="1103523"/>
            <a:ext cx="5443991" cy="5250316"/>
            <a:chOff x="877449" y="2510"/>
            <a:chExt cx="5443991" cy="5250316"/>
          </a:xfrm>
        </p:grpSpPr>
        <p:sp>
          <p:nvSpPr>
            <p:cNvPr id="216" name="Google Shape;216;p3"/>
            <p:cNvSpPr/>
            <p:nvPr/>
          </p:nvSpPr>
          <p:spPr>
            <a:xfrm>
              <a:off x="2856004" y="2082887"/>
              <a:ext cx="1486880" cy="1486880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3073753" y="2300636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bán cà phê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 rot="-5400000">
              <a:off x="3442168" y="1542271"/>
              <a:ext cx="314552" cy="50553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 txBox="1"/>
            <p:nvPr/>
          </p:nvSpPr>
          <p:spPr>
            <a:xfrm rot="-5400000">
              <a:off x="3489351" y="1690562"/>
              <a:ext cx="220186" cy="303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856004" y="2510"/>
              <a:ext cx="1486880" cy="148688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3073753" y="220259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Design Tool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 rot="-1080000">
              <a:off x="4422979" y="2254872"/>
              <a:ext cx="314552" cy="50553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93F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 txBox="1"/>
            <p:nvPr/>
          </p:nvSpPr>
          <p:spPr>
            <a:xfrm rot="-1080000">
              <a:off x="4425288" y="2370560"/>
              <a:ext cx="220186" cy="303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834560" y="1440015"/>
              <a:ext cx="1486880" cy="1486880"/>
            </a:xfrm>
            <a:prstGeom prst="ellipse">
              <a:avLst/>
            </a:prstGeom>
            <a:solidFill>
              <a:srgbClr val="93F31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 txBox="1"/>
            <p:nvPr/>
          </p:nvSpPr>
          <p:spPr>
            <a:xfrm>
              <a:off x="5052309" y="1657764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 System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 rot="3240000">
              <a:off x="4048343" y="3407885"/>
              <a:ext cx="314552" cy="50553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2EE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 txBox="1"/>
            <p:nvPr/>
          </p:nvSpPr>
          <p:spPr>
            <a:xfrm rot="3240000">
              <a:off x="4067793" y="3470821"/>
              <a:ext cx="220186" cy="303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78819" y="3765946"/>
              <a:ext cx="1486880" cy="1486880"/>
            </a:xfrm>
            <a:prstGeom prst="ellipse">
              <a:avLst/>
            </a:prstGeom>
            <a:solidFill>
              <a:srgbClr val="2EE84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 txBox="1"/>
            <p:nvPr/>
          </p:nvSpPr>
          <p:spPr>
            <a:xfrm>
              <a:off x="4296568" y="3983695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Quản lý</a:t>
              </a:r>
              <a:b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 rot="7560000">
              <a:off x="2835993" y="3407885"/>
              <a:ext cx="314552" cy="50553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4D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 txBox="1"/>
            <p:nvPr/>
          </p:nvSpPr>
          <p:spPr>
            <a:xfrm rot="-3240000">
              <a:off x="2910909" y="3470821"/>
              <a:ext cx="220186" cy="303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33190" y="3765946"/>
              <a:ext cx="1486880" cy="1486880"/>
            </a:xfrm>
            <a:prstGeom prst="ellipse">
              <a:avLst/>
            </a:prstGeom>
            <a:solidFill>
              <a:srgbClr val="44DEB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 txBox="1"/>
            <p:nvPr/>
          </p:nvSpPr>
          <p:spPr>
            <a:xfrm>
              <a:off x="1850939" y="3983695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Tools Research List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 rot="-9720000">
              <a:off x="2461357" y="2254872"/>
              <a:ext cx="314552" cy="50553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99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 txBox="1"/>
            <p:nvPr/>
          </p:nvSpPr>
          <p:spPr>
            <a:xfrm rot="1080000">
              <a:off x="2553414" y="2370560"/>
              <a:ext cx="220186" cy="303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877449" y="1440015"/>
              <a:ext cx="1486880" cy="1486880"/>
            </a:xfrm>
            <a:prstGeom prst="ellipse">
              <a:avLst/>
            </a:prstGeom>
            <a:solidFill>
              <a:srgbClr val="5999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1095198" y="1657764"/>
              <a:ext cx="1051382" cy="1051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Chèn</a:t>
              </a:r>
              <a:b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QR Code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>
            <p:ph type="title"/>
          </p:nvPr>
        </p:nvSpPr>
        <p:spPr>
          <a:xfrm>
            <a:off x="838200" y="365125"/>
            <a:ext cx="68408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WEB DESIGN TOOL: WIX (WIXSITE)</a:t>
            </a:r>
            <a:endParaRPr/>
          </a:p>
        </p:txBody>
      </p:sp>
      <p:grpSp>
        <p:nvGrpSpPr>
          <p:cNvPr id="243" name="Google Shape;243;p4"/>
          <p:cNvGrpSpPr/>
          <p:nvPr/>
        </p:nvGrpSpPr>
        <p:grpSpPr>
          <a:xfrm>
            <a:off x="851960" y="2860357"/>
            <a:ext cx="10488079" cy="2246947"/>
            <a:chOff x="13760" y="748982"/>
            <a:chExt cx="10488079" cy="2246947"/>
          </a:xfrm>
        </p:grpSpPr>
        <p:sp>
          <p:nvSpPr>
            <p:cNvPr id="244" name="Google Shape;244;p4"/>
            <p:cNvSpPr/>
            <p:nvPr/>
          </p:nvSpPr>
          <p:spPr>
            <a:xfrm>
              <a:off x="13760" y="748982"/>
              <a:ext cx="2011384" cy="603415"/>
            </a:xfrm>
            <a:prstGeom prst="rect">
              <a:avLst/>
            </a:prstGeom>
            <a:solidFill>
              <a:srgbClr val="E7E5DE"/>
            </a:solidFill>
            <a:ln cap="flat" cmpd="sng" w="12700">
              <a:solidFill>
                <a:srgbClr val="E7E5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 txBox="1"/>
            <p:nvPr/>
          </p:nvSpPr>
          <p:spPr>
            <a:xfrm>
              <a:off x="13760" y="748982"/>
              <a:ext cx="2011384" cy="603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925" lIns="158925" spcFirstLastPara="1" rIns="158925" wrap="square" tIns="158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USER-FRIENDLY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3760" y="1352397"/>
              <a:ext cx="2011384" cy="1643532"/>
            </a:xfrm>
            <a:prstGeom prst="rect">
              <a:avLst/>
            </a:prstGeom>
            <a:solidFill>
              <a:srgbClr val="F5F5F3">
                <a:alpha val="89803"/>
              </a:srgbClr>
            </a:solidFill>
            <a:ln cap="flat" cmpd="sng" w="12700">
              <a:solidFill>
                <a:srgbClr val="F5F5F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 txBox="1"/>
            <p:nvPr/>
          </p:nvSpPr>
          <p:spPr>
            <a:xfrm>
              <a:off x="13760" y="1352397"/>
              <a:ext cx="2011384" cy="1643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675" lIns="198675" spcFirstLastPara="1" rIns="198675" wrap="square" tIns="1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lay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Việc tạo website đơn giản, không cần code. UI thân thiện với người dùng</a:t>
              </a:r>
              <a:endPara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132933" y="748982"/>
              <a:ext cx="2011384" cy="603415"/>
            </a:xfrm>
            <a:prstGeom prst="rect">
              <a:avLst/>
            </a:prstGeom>
            <a:solidFill>
              <a:srgbClr val="E7E5DE"/>
            </a:solidFill>
            <a:ln cap="flat" cmpd="sng" w="12700">
              <a:solidFill>
                <a:srgbClr val="E7E5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 txBox="1"/>
            <p:nvPr/>
          </p:nvSpPr>
          <p:spPr>
            <a:xfrm>
              <a:off x="2132933" y="748982"/>
              <a:ext cx="2011384" cy="603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925" lIns="158925" spcFirstLastPara="1" rIns="158925" wrap="square" tIns="158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TOOLS &amp; TEMPLATES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132933" y="1352397"/>
              <a:ext cx="2011384" cy="1643532"/>
            </a:xfrm>
            <a:prstGeom prst="rect">
              <a:avLst/>
            </a:prstGeom>
            <a:solidFill>
              <a:srgbClr val="F5F5F3">
                <a:alpha val="89803"/>
              </a:srgbClr>
            </a:solidFill>
            <a:ln cap="flat" cmpd="sng" w="12700">
              <a:solidFill>
                <a:srgbClr val="F5F5F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 txBox="1"/>
            <p:nvPr/>
          </p:nvSpPr>
          <p:spPr>
            <a:xfrm>
              <a:off x="2132933" y="1352397"/>
              <a:ext cx="2011384" cy="1643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675" lIns="198675" spcFirstLastPara="1" rIns="198675" wrap="square" tIns="1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lay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Có nhiều dụng cụ design web và nhiều template có sẵn</a:t>
              </a:r>
              <a:endPara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252107" y="748982"/>
              <a:ext cx="2011384" cy="603415"/>
            </a:xfrm>
            <a:prstGeom prst="rect">
              <a:avLst/>
            </a:prstGeom>
            <a:solidFill>
              <a:srgbClr val="E7E5DE"/>
            </a:solidFill>
            <a:ln cap="flat" cmpd="sng" w="12700">
              <a:solidFill>
                <a:srgbClr val="E7E5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 txBox="1"/>
            <p:nvPr/>
          </p:nvSpPr>
          <p:spPr>
            <a:xfrm>
              <a:off x="4252107" y="748982"/>
              <a:ext cx="2011384" cy="603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925" lIns="158925" spcFirstLastPara="1" rIns="158925" wrap="square" tIns="158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 SUPPORT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252107" y="1352397"/>
              <a:ext cx="2011384" cy="1643532"/>
            </a:xfrm>
            <a:prstGeom prst="rect">
              <a:avLst/>
            </a:prstGeom>
            <a:solidFill>
              <a:srgbClr val="F5F5F3">
                <a:alpha val="89803"/>
              </a:srgbClr>
            </a:solidFill>
            <a:ln cap="flat" cmpd="sng" w="12700">
              <a:solidFill>
                <a:srgbClr val="F5F5F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4252107" y="1352397"/>
              <a:ext cx="2011384" cy="1643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675" lIns="198675" spcFirstLastPara="1" rIns="198675" wrap="square" tIns="1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Play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Hỗ trợ việc sử dụng Wix cho cả dev và người sử dụng. Có sẵn hệ thống login.</a:t>
              </a:r>
              <a:endParaRPr b="0" i="0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371281" y="748982"/>
              <a:ext cx="2011384" cy="603415"/>
            </a:xfrm>
            <a:prstGeom prst="rect">
              <a:avLst/>
            </a:prstGeom>
            <a:solidFill>
              <a:srgbClr val="E7E5DE"/>
            </a:solidFill>
            <a:ln cap="flat" cmpd="sng" w="12700">
              <a:solidFill>
                <a:srgbClr val="E7E5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 txBox="1"/>
            <p:nvPr/>
          </p:nvSpPr>
          <p:spPr>
            <a:xfrm>
              <a:off x="6371281" y="748982"/>
              <a:ext cx="2011384" cy="603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925" lIns="158925" spcFirstLastPara="1" rIns="158925" wrap="square" tIns="158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DOMAIN HOSTING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371281" y="1352397"/>
              <a:ext cx="2011384" cy="1643532"/>
            </a:xfrm>
            <a:prstGeom prst="rect">
              <a:avLst/>
            </a:prstGeom>
            <a:solidFill>
              <a:srgbClr val="F5F5F3">
                <a:alpha val="89803"/>
              </a:srgbClr>
            </a:solidFill>
            <a:ln cap="flat" cmpd="sng" w="12700">
              <a:solidFill>
                <a:srgbClr val="F5F5F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 txBox="1"/>
            <p:nvPr/>
          </p:nvSpPr>
          <p:spPr>
            <a:xfrm>
              <a:off x="6371281" y="1352397"/>
              <a:ext cx="2011384" cy="1643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675" lIns="198675" spcFirstLastPara="1" rIns="198675" wrap="square" tIns="1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Play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Tạo sẵn domain và sử dụng hệ thống HTTPS để đảm bảo chạy Server liên tục và đảm bảo an ninh.</a:t>
              </a:r>
              <a:endParaRPr b="0" i="0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8490455" y="748982"/>
              <a:ext cx="2011384" cy="603415"/>
            </a:xfrm>
            <a:prstGeom prst="rect">
              <a:avLst/>
            </a:prstGeom>
            <a:solidFill>
              <a:srgbClr val="E7E5DE"/>
            </a:solidFill>
            <a:ln cap="flat" cmpd="sng" w="12700">
              <a:solidFill>
                <a:srgbClr val="E7E5D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 txBox="1"/>
            <p:nvPr/>
          </p:nvSpPr>
          <p:spPr>
            <a:xfrm>
              <a:off x="8490455" y="748982"/>
              <a:ext cx="2011384" cy="603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925" lIns="158925" spcFirstLastPara="1" rIns="158925" wrap="square" tIns="158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490455" y="1352397"/>
              <a:ext cx="2011384" cy="1643532"/>
            </a:xfrm>
            <a:prstGeom prst="rect">
              <a:avLst/>
            </a:prstGeom>
            <a:solidFill>
              <a:srgbClr val="F5F5F3">
                <a:alpha val="89803"/>
              </a:srgbClr>
            </a:solidFill>
            <a:ln cap="flat" cmpd="sng" w="12700">
              <a:solidFill>
                <a:srgbClr val="F5F5F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8490455" y="1352397"/>
              <a:ext cx="2011384" cy="1643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Play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Nhiều người có thể design web cùng một lúc.</a:t>
              </a:r>
              <a:endParaRPr b="0" i="0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64" name="Google Shape;26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265" name="Google Shape;26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letter on a white background&#10;&#10;Description automatically generated" id="266" name="Google Shape;2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665" y="495515"/>
            <a:ext cx="2166525" cy="10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276" name="Google Shape;27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500779" y="252655"/>
            <a:ext cx="3389214" cy="65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SYSTEM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500779" y="1011919"/>
            <a:ext cx="9669587" cy="46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built-in login system của Wix.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login bằng Google,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hoặc Gmail.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sẽ tạo tự động một account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user để thanh toán/ đặt orders.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Comments được xây dựng dựa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trên Account login =&gt; Tương tác khách hàng</a:t>
            </a:r>
            <a:endParaRPr/>
          </a:p>
        </p:txBody>
      </p:sp>
      <p:pic>
        <p:nvPicPr>
          <p:cNvPr descr="A group of people with different colors&#10;&#10;Description automatically generated" id="279" name="Google Shape;2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99" y="247934"/>
            <a:ext cx="845587" cy="6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ign up box on a black background&#10;&#10;Description automatically generated" id="284" name="Google Shape;284;p5"/>
          <p:cNvPicPr preferRelativeResize="0"/>
          <p:nvPr/>
        </p:nvPicPr>
        <p:blipFill rotWithShape="1">
          <a:blip r:embed="rId4">
            <a:alphaModFix/>
          </a:blip>
          <a:srcRect b="22884" l="0" r="0" t="8666"/>
          <a:stretch/>
        </p:blipFill>
        <p:spPr>
          <a:xfrm>
            <a:off x="7879216" y="382556"/>
            <a:ext cx="3204172" cy="1943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85" name="Google Shape;285;p5"/>
          <p:cNvPicPr preferRelativeResize="0"/>
          <p:nvPr/>
        </p:nvPicPr>
        <p:blipFill rotWithShape="1">
          <a:blip r:embed="rId5">
            <a:alphaModFix/>
          </a:blip>
          <a:srcRect b="35628" l="0" r="0" t="0"/>
          <a:stretch/>
        </p:blipFill>
        <p:spPr>
          <a:xfrm>
            <a:off x="7879216" y="2443834"/>
            <a:ext cx="3204172" cy="1251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Description automatically generated" id="286" name="Google Shape;286;p5"/>
          <p:cNvPicPr preferRelativeResize="0"/>
          <p:nvPr/>
        </p:nvPicPr>
        <p:blipFill rotWithShape="1">
          <a:blip r:embed="rId6">
            <a:alphaModFix/>
          </a:blip>
          <a:srcRect b="0" l="0" r="32241" t="0"/>
          <a:stretch/>
        </p:blipFill>
        <p:spPr>
          <a:xfrm>
            <a:off x="7879217" y="3902899"/>
            <a:ext cx="3204172" cy="23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"/>
          <p:cNvSpPr/>
          <p:nvPr/>
        </p:nvSpPr>
        <p:spPr>
          <a:xfrm>
            <a:off x="11227054" y="2036888"/>
            <a:ext cx="464167" cy="81389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11227054" y="3429000"/>
            <a:ext cx="464167" cy="81389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294" name="Google Shape;29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1200574" y="762285"/>
            <a:ext cx="5592111" cy="65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MANAGEMENT</a:t>
            </a:r>
            <a:endParaRPr/>
          </a:p>
        </p:txBody>
      </p:sp>
      <p:sp>
        <p:nvSpPr>
          <p:cNvPr id="296" name="Google Shape;296;p6"/>
          <p:cNvSpPr txBox="1"/>
          <p:nvPr/>
        </p:nvSpPr>
        <p:spPr>
          <a:xfrm>
            <a:off x="1200575" y="1562425"/>
            <a:ext cx="9669587" cy="46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Quá trình làm việc: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Sheets, Messenger &amp;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Meet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Sheets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kiểm tra products và phân loại.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Discussions chủ yếu trên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Messenger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của nhóm.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Meet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tạo các cuộc họp trực tiếp.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Google Sheets: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https://docs.google.com/spreadsheets/d/1xkNEGuJ5NRzwcnRp65bcq54hPUqTtcosZ9zbpQYUAkw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ffee cup on a saucer&#10;&#10;Description automatically generated" id="301" name="Google Shape;3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4450" y="648533"/>
            <a:ext cx="703099" cy="7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>
          <a:xfrm>
            <a:off x="838199" y="5509419"/>
            <a:ext cx="67102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 CHOOSE: QR CODE &amp; CAPCUT</a:t>
            </a:r>
            <a:endParaRPr/>
          </a:p>
        </p:txBody>
      </p:sp>
      <p:sp>
        <p:nvSpPr>
          <p:cNvPr id="307" name="Google Shape;307;p7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Video Editor</a:t>
            </a:r>
            <a:endParaRPr/>
          </a:p>
        </p:txBody>
      </p:sp>
      <p:sp>
        <p:nvSpPr>
          <p:cNvPr id="308" name="Google Shape;308;p7"/>
          <p:cNvSpPr txBox="1"/>
          <p:nvPr>
            <p:ph idx="2" type="body"/>
          </p:nvPr>
        </p:nvSpPr>
        <p:spPr>
          <a:xfrm>
            <a:off x="550506" y="2584097"/>
            <a:ext cx="23233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All-Purpose Editor</a:t>
            </a:r>
            <a:endParaRPr/>
          </a:p>
        </p:txBody>
      </p:sp>
      <p:sp>
        <p:nvSpPr>
          <p:cNvPr id="309" name="Google Shape;309;p7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QR Code</a:t>
            </a:r>
            <a:endParaRPr/>
          </a:p>
        </p:txBody>
      </p:sp>
      <p:sp>
        <p:nvSpPr>
          <p:cNvPr id="310" name="Google Shape;310;p7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1" name="Google Shape;311;p7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CapCut và Final Pro Cut X</a:t>
            </a:r>
            <a:endParaRPr/>
          </a:p>
        </p:txBody>
      </p:sp>
      <p:sp>
        <p:nvSpPr>
          <p:cNvPr id="312" name="Google Shape;312;p7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Davinci Resolve và Adobe Premiere</a:t>
            </a:r>
            <a:endParaRPr/>
          </a:p>
        </p:txBody>
      </p:sp>
      <p:sp>
        <p:nvSpPr>
          <p:cNvPr id="313" name="Google Shape;313;p7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QR Code Implementation, QR Code Generator &amp; Algorithm</a:t>
            </a:r>
            <a:endParaRPr/>
          </a:p>
        </p:txBody>
      </p:sp>
      <p:sp>
        <p:nvSpPr>
          <p:cNvPr id="314" name="Google Shape;314;p7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Tổng hợp tất cả thông tin tìm hiểu vào file Word, sử dụng QR Code vào việc làm Web</a:t>
            </a:r>
            <a:endParaRPr/>
          </a:p>
        </p:txBody>
      </p:sp>
      <p:sp>
        <p:nvSpPr>
          <p:cNvPr id="315" name="Google Shape;315;p7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316" name="Google Shape;316;p7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398142" y="602649"/>
            <a:ext cx="5356078" cy="65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RESEARCH LIST</a:t>
            </a:r>
            <a:endParaRPr sz="28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gnifying glass over a graph&#10;&#10;Description automatically generated" id="318" name="Google Shape;3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202" y="3934860"/>
            <a:ext cx="1022952" cy="10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7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23CLC03 - N05</a:t>
            </a:r>
            <a:endParaRPr/>
          </a:p>
        </p:txBody>
      </p:sp>
      <p:sp>
        <p:nvSpPr>
          <p:cNvPr id="329" name="Google Shape;329;p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8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34" name="Google Shape;3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82" y="323065"/>
            <a:ext cx="11812555" cy="581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23CLC03 - N05</a:t>
            </a:r>
            <a:endParaRPr/>
          </a:p>
        </p:txBody>
      </p:sp>
      <p:sp>
        <p:nvSpPr>
          <p:cNvPr id="340" name="Google Shape;3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>
            <a:hlinkClick action="ppaction://hlinkshowjump?jump=previousslide"/>
          </p:cNvPr>
          <p:cNvSpPr/>
          <p:nvPr/>
        </p:nvSpPr>
        <p:spPr>
          <a:xfrm>
            <a:off x="771991" y="6214188"/>
            <a:ext cx="473249" cy="50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019"/>
                </a:lnTo>
                <a:lnTo>
                  <a:pt x="105000" y="101981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9">
            <a:hlinkClick action="ppaction://hlinkshowjump?jump=nextslide"/>
          </p:cNvPr>
          <p:cNvSpPr/>
          <p:nvPr/>
        </p:nvSpPr>
        <p:spPr>
          <a:xfrm>
            <a:off x="1294424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darken" h="120000" w="120000">
                <a:moveTo>
                  <a:pt x="1050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</a:path>
              <a:path extrusionOk="0" fill="none" h="120000" w="120000">
                <a:moveTo>
                  <a:pt x="1050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>
            <a:hlinkClick action="ppaction://hlinkshowjump?jump=firstslide"/>
          </p:cNvPr>
          <p:cNvSpPr/>
          <p:nvPr/>
        </p:nvSpPr>
        <p:spPr>
          <a:xfrm>
            <a:off x="247607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darken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15000" y="17872"/>
                </a:lnTo>
                <a:lnTo>
                  <a:pt x="15000" y="102128"/>
                </a:lnTo>
                <a:lnTo>
                  <a:pt x="26250" y="102128"/>
                </a:lnTo>
                <a:close/>
              </a:path>
              <a:path extrusionOk="0" fill="none" h="120000" w="120000">
                <a:moveTo>
                  <a:pt x="37500" y="60000"/>
                </a:moveTo>
                <a:lnTo>
                  <a:pt x="105000" y="17872"/>
                </a:lnTo>
                <a:lnTo>
                  <a:pt x="105000" y="102128"/>
                </a:lnTo>
                <a:close/>
                <a:moveTo>
                  <a:pt x="26250" y="17872"/>
                </a:moveTo>
                <a:lnTo>
                  <a:pt x="26250" y="102128"/>
                </a:lnTo>
                <a:lnTo>
                  <a:pt x="15000" y="102128"/>
                </a:lnTo>
                <a:lnTo>
                  <a:pt x="15000" y="17872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>
            <a:hlinkClick action="ppaction://hlinkshowjump?jump=lastslide"/>
          </p:cNvPr>
          <p:cNvSpPr/>
          <p:nvPr/>
        </p:nvSpPr>
        <p:spPr>
          <a:xfrm>
            <a:off x="1818808" y="6214188"/>
            <a:ext cx="475200" cy="50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darken" h="120000" w="120000">
                <a:moveTo>
                  <a:pt x="82500" y="60000"/>
                </a:moveTo>
                <a:lnTo>
                  <a:pt x="15000" y="17872"/>
                </a:lnTo>
                <a:lnTo>
                  <a:pt x="15000" y="102128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82500" y="60000"/>
                </a:moveTo>
                <a:lnTo>
                  <a:pt x="15000" y="102128"/>
                </a:lnTo>
                <a:lnTo>
                  <a:pt x="15000" y="17872"/>
                </a:lnTo>
                <a:close/>
                <a:moveTo>
                  <a:pt x="93750" y="17872"/>
                </a:moveTo>
                <a:lnTo>
                  <a:pt x="105000" y="17872"/>
                </a:lnTo>
                <a:lnTo>
                  <a:pt x="105000" y="102128"/>
                </a:lnTo>
                <a:lnTo>
                  <a:pt x="93750" y="102128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261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"/>
          <p:cNvSpPr txBox="1"/>
          <p:nvPr>
            <p:ph type="title"/>
          </p:nvPr>
        </p:nvSpPr>
        <p:spPr>
          <a:xfrm>
            <a:off x="903514" y="1"/>
            <a:ext cx="6840894" cy="886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CHÈN QR CODE - USING API</a:t>
            </a:r>
            <a:endParaRPr/>
          </a:p>
        </p:txBody>
      </p:sp>
      <p:sp>
        <p:nvSpPr>
          <p:cNvPr id="346" name="Google Shape;346;p9"/>
          <p:cNvSpPr txBox="1"/>
          <p:nvPr/>
        </p:nvSpPr>
        <p:spPr>
          <a:xfrm>
            <a:off x="903514" y="886409"/>
            <a:ext cx="10899710" cy="535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tạo ra QR cho 1 website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dễ dàng với API =&gt; Dùng Velo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edit trên Wix.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Embed Code cho mỗi trang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sản phẩm để từ đó tạo QR Code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 việc redirect đến đúng trang.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tham khảo: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https://api.qrserver.com/v1/create-qr-code/?size=200x200&amp;data{{link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 code&#10;&#10;Description automatically generated" id="347" name="Google Shape;3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9414" y="775480"/>
            <a:ext cx="4822372" cy="43779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2023-12-05T12:13:34Z</dcterms:created>
  <dc:creator>Khải Trương Lý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