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3"/>
  </p:notesMasterIdLst>
  <p:sldIdLst>
    <p:sldId id="306" r:id="rId5"/>
    <p:sldId id="309" r:id="rId6"/>
    <p:sldId id="304" r:id="rId7"/>
    <p:sldId id="313" r:id="rId8"/>
    <p:sldId id="314" r:id="rId9"/>
    <p:sldId id="316" r:id="rId10"/>
    <p:sldId id="315" r:id="rId11"/>
    <p:sldId id="31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84967" autoAdjust="0"/>
  </p:normalViewPr>
  <p:slideViewPr>
    <p:cSldViewPr snapToGrid="0">
      <p:cViewPr varScale="1">
        <p:scale>
          <a:sx n="113" d="100"/>
          <a:sy n="113" d="100"/>
        </p:scale>
        <p:origin x="828" y="10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400" dirty="0"/>
              <a:t>ANGULAR  </a:t>
            </a:r>
            <a:r>
              <a:rPr lang="en-US" spc="400" dirty="0" err="1"/>
              <a:t>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spc="400" dirty="0">
                <a:latin typeface="+mn-lt"/>
              </a:rPr>
              <a:t>Scope và root scope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Khái</a:t>
            </a:r>
            <a:r>
              <a:rPr lang="en-US" sz="5400" dirty="0"/>
              <a:t> </a:t>
            </a:r>
            <a:r>
              <a:rPr lang="en-US" sz="5400" dirty="0" err="1"/>
              <a:t>niệm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4549775" cy="823912"/>
          </a:xfrm>
        </p:spPr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9982200" cy="3684588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Là </a:t>
            </a:r>
            <a:r>
              <a:rPr lang="en-US" sz="2000" dirty="0" err="1"/>
              <a:t>hàm</a:t>
            </a:r>
            <a:r>
              <a:rPr lang="en-US" sz="2000" dirty="0"/>
              <a:t> có </a:t>
            </a:r>
            <a:r>
              <a:rPr lang="en-US" sz="2000" dirty="0" err="1"/>
              <a:t>nhiệm</a:t>
            </a:r>
            <a:r>
              <a:rPr lang="en-US" sz="2000" dirty="0"/>
              <a:t> vụ thực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liệu</a:t>
            </a:r>
          </a:p>
          <a:p>
            <a:pPr algn="just"/>
            <a:r>
              <a:rPr lang="en-US" sz="2000" dirty="0" err="1"/>
              <a:t>Dữ</a:t>
            </a:r>
            <a:r>
              <a:rPr lang="en-US" sz="2000" dirty="0"/>
              <a:t> liệu này sẽ đồng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lên</a:t>
            </a:r>
            <a:r>
              <a:rPr lang="en-US" sz="2000" dirty="0"/>
              <a:t> view thông qua cơ </a:t>
            </a:r>
            <a:r>
              <a:rPr lang="en-US" sz="2000" dirty="0" err="1"/>
              <a:t>chế</a:t>
            </a:r>
            <a:r>
              <a:rPr lang="en-US" sz="2000" dirty="0"/>
              <a:t> binding (</a:t>
            </a:r>
            <a:r>
              <a:rPr lang="en-US" sz="2000" dirty="0" err="1"/>
              <a:t>buộc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liệu)</a:t>
            </a:r>
          </a:p>
          <a:p>
            <a:pPr algn="just"/>
            <a:r>
              <a:rPr lang="en-US" b="1" dirty="0"/>
              <a:t>n</a:t>
            </a:r>
            <a:r>
              <a:rPr lang="en-US" sz="2000" b="1" dirty="0"/>
              <a:t>g-controller</a:t>
            </a:r>
            <a:r>
              <a:rPr lang="en-US" sz="2000" dirty="0"/>
              <a:t> sẽ được định </a:t>
            </a:r>
            <a:r>
              <a:rPr lang="en-US" sz="2000" dirty="0" err="1"/>
              <a:t>nghĩa</a:t>
            </a:r>
            <a:r>
              <a:rPr lang="en-US" sz="2000" dirty="0"/>
              <a:t> như là một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của HTML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AngularJs</a:t>
            </a:r>
            <a:r>
              <a:rPr lang="en-US" dirty="0"/>
              <a:t> sẽ tạo </a:t>
            </a:r>
            <a:r>
              <a:rPr lang="en-US" dirty="0" err="1"/>
              <a:t>ra</a:t>
            </a:r>
            <a:r>
              <a:rPr lang="en-US" dirty="0"/>
              <a:t> một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b="1" dirty="0"/>
              <a:t>$scope. $scope </a:t>
            </a:r>
            <a:r>
              <a:rPr lang="en-US" dirty="0"/>
              <a:t>sẽ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liệu và phương </a:t>
            </a:r>
            <a:r>
              <a:rPr lang="en-US" dirty="0" err="1"/>
              <a:t>thức</a:t>
            </a:r>
            <a:r>
              <a:rPr lang="en-US" dirty="0"/>
              <a:t> (</a:t>
            </a:r>
            <a:r>
              <a:rPr lang="en-US" b="1" dirty="0"/>
              <a:t>function</a:t>
            </a:r>
            <a:r>
              <a:rPr lang="en-US" dirty="0"/>
              <a:t>)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controller và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b="1" dirty="0"/>
              <a:t>view</a:t>
            </a:r>
            <a:r>
              <a:rPr lang="en-US" dirty="0"/>
              <a:t> của controller đó</a:t>
            </a:r>
          </a:p>
          <a:p>
            <a:pPr algn="just"/>
            <a:r>
              <a:rPr lang="en-US" dirty="0"/>
              <a:t>Một </a:t>
            </a:r>
            <a:r>
              <a:rPr lang="en-US" dirty="0" err="1"/>
              <a:t>phạm</a:t>
            </a:r>
            <a:r>
              <a:rPr lang="en-US" dirty="0"/>
              <a:t> vi sẽ có </a:t>
            </a:r>
            <a:r>
              <a:rPr lang="en-US" dirty="0" err="1"/>
              <a:t>thể</a:t>
            </a:r>
            <a:r>
              <a:rPr lang="en-US" dirty="0"/>
              <a:t> có một hoặc </a:t>
            </a:r>
            <a:r>
              <a:rPr lang="en-US" dirty="0" err="1"/>
              <a:t>nhiều</a:t>
            </a:r>
            <a:r>
              <a:rPr lang="en-US" dirty="0"/>
              <a:t> controller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controller sẽ </a:t>
            </a:r>
            <a:r>
              <a:rPr lang="en-US" dirty="0" err="1">
                <a:solidFill>
                  <a:srgbClr val="FF0000"/>
                </a:solidFill>
              </a:rPr>
              <a:t>xử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lý</a:t>
            </a:r>
            <a:r>
              <a:rPr lang="en-US" dirty="0">
                <a:solidFill>
                  <a:srgbClr val="FF0000"/>
                </a:solidFill>
              </a:rPr>
              <a:t> trong </a:t>
            </a:r>
            <a:r>
              <a:rPr lang="en-US" dirty="0" err="1">
                <a:solidFill>
                  <a:srgbClr val="FF0000"/>
                </a:solidFill>
              </a:rPr>
              <a:t>phạm</a:t>
            </a:r>
            <a:r>
              <a:rPr lang="en-US" dirty="0">
                <a:solidFill>
                  <a:srgbClr val="FF0000"/>
                </a:solidFill>
              </a:rPr>
              <a:t> vi $scope và </a:t>
            </a:r>
            <a:r>
              <a:rPr lang="en-US" dirty="0" err="1">
                <a:solidFill>
                  <a:srgbClr val="FF0000"/>
                </a:solidFill>
              </a:rPr>
              <a:t>quản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liệu </a:t>
            </a:r>
            <a:r>
              <a:rPr lang="en-US" dirty="0" err="1">
                <a:solidFill>
                  <a:srgbClr val="FF0000"/>
                </a:solidFill>
              </a:rPr>
              <a:t>riêng</a:t>
            </a:r>
            <a:r>
              <a:rPr lang="en-US" dirty="0">
                <a:solidFill>
                  <a:srgbClr val="FF0000"/>
                </a:solidFill>
              </a:rPr>
              <a:t> của </a:t>
            </a:r>
            <a:r>
              <a:rPr lang="en-US">
                <a:solidFill>
                  <a:srgbClr val="FF0000"/>
                </a:solidFill>
              </a:rPr>
              <a:t>controller đó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spc="400" dirty="0">
                <a:latin typeface="+mn-lt"/>
              </a:rPr>
              <a:t>DEMO 2 CONTROLLER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Tạo 2 controller khác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tên scope</a:t>
            </a:r>
          </a:p>
        </p:txBody>
      </p:sp>
    </p:spTree>
    <p:extLst>
      <p:ext uri="{BB962C8B-B14F-4D97-AF65-F5344CB8AC3E}">
        <p14:creationId xmlns:p14="http://schemas.microsoft.com/office/powerpoint/2010/main" val="222578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7C5B-8046-ABAC-6D9E-59551D88EC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2 CONTROLLER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247F6-18E6-0553-89DE-08DA117E96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Cùng</a:t>
            </a:r>
            <a:r>
              <a:rPr lang="en-US" dirty="0"/>
              <a:t> tên và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trong ng-controller</a:t>
            </a:r>
          </a:p>
        </p:txBody>
      </p:sp>
    </p:spTree>
    <p:extLst>
      <p:ext uri="{BB962C8B-B14F-4D97-AF65-F5344CB8AC3E}">
        <p14:creationId xmlns:p14="http://schemas.microsoft.com/office/powerpoint/2010/main" val="3625961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Angular copy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4549775" cy="823912"/>
          </a:xfrm>
        </p:spPr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9982200" cy="116099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vi-VN" sz="2000" dirty="0"/>
              <a:t>Trong AngularJS, </a:t>
            </a:r>
            <a:r>
              <a:rPr lang="vi-VN" sz="2000" b="1" dirty="0"/>
              <a:t>angular.copy</a:t>
            </a:r>
            <a:r>
              <a:rPr lang="vi-VN" sz="2000" dirty="0"/>
              <a:t> là một hàm của thư viện AngularJS được sử dụng để tạo một bản sao của một đối tượng hoặc một mảng.</a:t>
            </a:r>
            <a:endParaRPr lang="en-US" sz="2000" dirty="0"/>
          </a:p>
          <a:p>
            <a:pPr algn="just"/>
            <a:r>
              <a:rPr lang="vi-VN" b="0" i="0" dirty="0">
                <a:effectLst/>
                <a:latin typeface="Söhne"/>
              </a:rPr>
              <a:t>Nó sẽ tạo ra một bản sao mới của đối tượng hoặc mảng ban đầu mà không gây ra bất kỳ tác động nào đến đối tượng hoặc mảng ban đầu.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1675C25-2E6B-2AF3-D068-853C814C04F9}"/>
              </a:ext>
            </a:extLst>
          </p:cNvPr>
          <p:cNvSpPr txBox="1">
            <a:spLocks/>
          </p:cNvSpPr>
          <p:nvPr/>
        </p:nvSpPr>
        <p:spPr>
          <a:xfrm>
            <a:off x="1447800" y="3425296"/>
            <a:ext cx="454977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693F557-2986-E9C3-B40F-47D0F75719F9}"/>
              </a:ext>
            </a:extLst>
          </p:cNvPr>
          <p:cNvSpPr txBox="1">
            <a:spLocks/>
          </p:cNvSpPr>
          <p:nvPr/>
        </p:nvSpPr>
        <p:spPr>
          <a:xfrm>
            <a:off x="1447800" y="4352926"/>
            <a:ext cx="9982200" cy="1160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0" i="0" dirty="0">
                <a:effectLst/>
                <a:latin typeface="Söhne Mono"/>
              </a:rPr>
              <a:t>let </a:t>
            </a:r>
            <a:r>
              <a:rPr lang="en-US" b="0" i="0" dirty="0" err="1">
                <a:effectLst/>
                <a:latin typeface="Söhne Mono"/>
              </a:rPr>
              <a:t>originalArray</a:t>
            </a:r>
            <a:r>
              <a:rPr lang="en-US" b="0" i="0" dirty="0">
                <a:effectLst/>
                <a:latin typeface="Söhne Mono"/>
              </a:rPr>
              <a:t> = [{name: 'John'}, {name: 'Jane'}]; </a:t>
            </a:r>
          </a:p>
          <a:p>
            <a:pPr algn="just"/>
            <a:r>
              <a:rPr lang="en-US" b="0" i="0">
                <a:effectLst/>
                <a:latin typeface="Söhne Mono"/>
              </a:rPr>
              <a:t>let </a:t>
            </a:r>
            <a:r>
              <a:rPr lang="en-US" b="0" i="0" dirty="0" err="1">
                <a:effectLst/>
                <a:latin typeface="Söhne Mono"/>
              </a:rPr>
              <a:t>copiedArray</a:t>
            </a:r>
            <a:r>
              <a:rPr lang="en-US" b="0" i="0" dirty="0">
                <a:effectLst/>
                <a:latin typeface="Söhne Mono"/>
              </a:rPr>
              <a:t> = </a:t>
            </a:r>
            <a:r>
              <a:rPr lang="en-US" b="0" i="0" dirty="0" err="1">
                <a:effectLst/>
                <a:latin typeface="Söhne Mono"/>
              </a:rPr>
              <a:t>angular.copy</a:t>
            </a:r>
            <a:r>
              <a:rPr lang="en-US" b="0" i="0" dirty="0">
                <a:effectLst/>
                <a:latin typeface="Söhne Mono"/>
              </a:rPr>
              <a:t>(</a:t>
            </a:r>
            <a:r>
              <a:rPr lang="en-US" b="0" i="0" dirty="0" err="1">
                <a:effectLst/>
                <a:latin typeface="Söhne Mono"/>
              </a:rPr>
              <a:t>originalArray</a:t>
            </a:r>
            <a:r>
              <a:rPr lang="en-US" b="0" i="0" dirty="0">
                <a:effectLst/>
                <a:latin typeface="Söhne Mono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99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1E3A9-D298-ABB2-4388-0AF1A99BD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2 CONTROLLER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29CDC-0F6F-4504-9D76-9FB0FBD9F8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Tạo </a:t>
            </a:r>
            <a:r>
              <a:rPr lang="en-US" dirty="0" err="1"/>
              <a:t>rootScope</a:t>
            </a:r>
            <a:r>
              <a:rPr lang="en-US" dirty="0"/>
              <a:t> và </a:t>
            </a:r>
            <a:r>
              <a:rPr lang="en-US" dirty="0" err="1"/>
              <a:t>các</a:t>
            </a:r>
            <a:r>
              <a:rPr lang="en-US" dirty="0"/>
              <a:t> scope </a:t>
            </a:r>
            <a:r>
              <a:rPr lang="en-US" dirty="0" err="1"/>
              <a:t>cùng</a:t>
            </a:r>
            <a:r>
              <a:rPr lang="en-US" dirty="0"/>
              <a:t> tên</a:t>
            </a:r>
          </a:p>
        </p:txBody>
      </p:sp>
    </p:spTree>
    <p:extLst>
      <p:ext uri="{BB962C8B-B14F-4D97-AF65-F5344CB8AC3E}">
        <p14:creationId xmlns:p14="http://schemas.microsoft.com/office/powerpoint/2010/main" val="231028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Presenter name</a:t>
            </a:r>
          </a:p>
          <a:p>
            <a:r>
              <a:rPr lang="en-US" dirty="0"/>
              <a:t>Email address</a:t>
            </a:r>
          </a:p>
          <a:p>
            <a:r>
              <a:rPr lang="en-US" dirty="0"/>
              <a:t>Website</a:t>
            </a:r>
          </a:p>
          <a:p>
            <a:endParaRPr lang="en-US" dirty="0"/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{58203681-D1FB-47F4-A1DA-A449D43E72C7}tf89338750_win32</Template>
  <TotalTime>252</TotalTime>
  <Words>248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Söhne</vt:lpstr>
      <vt:lpstr>Söhne Mono</vt:lpstr>
      <vt:lpstr>Univers</vt:lpstr>
      <vt:lpstr>GradientUnivers</vt:lpstr>
      <vt:lpstr>ANGULAR  js</vt:lpstr>
      <vt:lpstr>Scope và root scope</vt:lpstr>
      <vt:lpstr>Khái niệm</vt:lpstr>
      <vt:lpstr>DEMO 2 CONTROLLER</vt:lpstr>
      <vt:lpstr>DEMO 2 CONTROLLER</vt:lpstr>
      <vt:lpstr>Angular copy</vt:lpstr>
      <vt:lpstr>DEMO 2 CONTROLLER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 js</dc:title>
  <dc:creator>Phan Van Tinh (FE FPL CT)</dc:creator>
  <cp:lastModifiedBy>Phan Van Tinh (FE FPL CT)</cp:lastModifiedBy>
  <cp:revision>25</cp:revision>
  <dcterms:created xsi:type="dcterms:W3CDTF">2023-02-05T16:15:15Z</dcterms:created>
  <dcterms:modified xsi:type="dcterms:W3CDTF">2023-05-30T09:41:54Z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