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0"/>
  </p:notesMasterIdLst>
  <p:sldIdLst>
    <p:sldId id="541" r:id="rId2"/>
    <p:sldId id="562" r:id="rId3"/>
    <p:sldId id="663" r:id="rId4"/>
    <p:sldId id="637" r:id="rId5"/>
    <p:sldId id="640" r:id="rId6"/>
    <p:sldId id="642" r:id="rId7"/>
    <p:sldId id="643" r:id="rId8"/>
    <p:sldId id="669" r:id="rId9"/>
    <p:sldId id="670" r:id="rId10"/>
    <p:sldId id="671" r:id="rId11"/>
    <p:sldId id="651" r:id="rId12"/>
    <p:sldId id="647" r:id="rId13"/>
    <p:sldId id="648" r:id="rId14"/>
    <p:sldId id="681" r:id="rId15"/>
    <p:sldId id="650" r:id="rId16"/>
    <p:sldId id="652" r:id="rId17"/>
    <p:sldId id="682" r:id="rId18"/>
    <p:sldId id="672" r:id="rId19"/>
    <p:sldId id="673" r:id="rId20"/>
    <p:sldId id="676" r:id="rId21"/>
    <p:sldId id="678" r:id="rId22"/>
    <p:sldId id="679" r:id="rId23"/>
    <p:sldId id="680" r:id="rId24"/>
    <p:sldId id="677" r:id="rId25"/>
    <p:sldId id="674" r:id="rId26"/>
    <p:sldId id="675" r:id="rId27"/>
    <p:sldId id="486" r:id="rId28"/>
    <p:sldId id="6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0000FF"/>
    <a:srgbClr val="FF3300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4235" autoAdjust="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MCV (</a:t>
            </a:r>
            <a:r>
              <a:rPr lang="vi-VN" dirty="0"/>
              <a:t>Model, View, Controller</a:t>
            </a:r>
            <a:r>
              <a:rPr lang="en-US" dirty="0"/>
              <a:t>):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vi-VN" dirty="0"/>
              <a:t>Data-binding: đồng bộ dữ liệu giữa </a:t>
            </a:r>
            <a:r>
              <a:rPr lang="en-US" dirty="0"/>
              <a:t>M</a:t>
            </a:r>
            <a:r>
              <a:rPr lang="vi-VN" dirty="0"/>
              <a:t>odel và </a:t>
            </a:r>
            <a:r>
              <a:rPr lang="en-US" dirty="0"/>
              <a:t>V</a:t>
            </a:r>
            <a:r>
              <a:rPr lang="vi-VN" dirty="0"/>
              <a:t>iew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vi-VN" dirty="0"/>
              <a:t>Scope: </a:t>
            </a:r>
            <a:r>
              <a:rPr lang="en-US" dirty="0"/>
              <a:t>Phạm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vi-VN" dirty="0"/>
              <a:t> kết nối giữa Controller và View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vi-VN" dirty="0"/>
              <a:t>Controller: </a:t>
            </a:r>
            <a:r>
              <a:rPr lang="en-US" dirty="0"/>
              <a:t>H</a:t>
            </a:r>
            <a:r>
              <a:rPr lang="vi-VN" dirty="0"/>
              <a:t>àm xử lý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scope</a:t>
            </a:r>
            <a:endParaRPr lang="vi-VN" dirty="0"/>
          </a:p>
          <a:p>
            <a:pPr marL="171450" indent="-171450">
              <a:buFont typeface="Arial" pitchFamily="34" charset="0"/>
              <a:buChar char="•"/>
            </a:pPr>
            <a:r>
              <a:rPr lang="vi-VN" dirty="0"/>
              <a:t>Directives: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vi-VN" dirty="0"/>
          </a:p>
          <a:p>
            <a:pPr marL="171450" indent="-171450">
              <a:buFont typeface="Arial" pitchFamily="34" charset="0"/>
              <a:buChar char="•"/>
            </a:pPr>
            <a:r>
              <a:rPr lang="vi-VN" dirty="0"/>
              <a:t>Filters: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  <a:p>
            <a:pPr marL="171450" indent="-171450">
              <a:buFont typeface="Arial" pitchFamily="34" charset="0"/>
              <a:buChar char="•"/>
            </a:pPr>
            <a:r>
              <a:rPr lang="vi-VN" dirty="0"/>
              <a:t>Service: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AngularJS</a:t>
            </a:r>
            <a:r>
              <a:rPr lang="vi-VN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DI (</a:t>
            </a:r>
            <a:r>
              <a:rPr lang="vi-VN" dirty="0"/>
              <a:t>Dependency Injection</a:t>
            </a:r>
            <a:r>
              <a:rPr lang="en-US" dirty="0"/>
              <a:t>)</a:t>
            </a:r>
            <a:r>
              <a:rPr lang="vi-VN" dirty="0"/>
              <a:t>: 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Controller, service,</a:t>
            </a:r>
            <a:r>
              <a:rPr lang="en-US" baseline="0" dirty="0"/>
              <a:t> filter..</a:t>
            </a:r>
            <a:r>
              <a:rPr lang="vi-VN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vi-VN" dirty="0"/>
              <a:t>Templates: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View</a:t>
            </a:r>
            <a:endParaRPr lang="vi-VN" dirty="0"/>
          </a:p>
          <a:p>
            <a:pPr marL="171450" indent="-171450">
              <a:buFont typeface="Arial" pitchFamily="34" charset="0"/>
              <a:buChar char="•"/>
            </a:pPr>
            <a:r>
              <a:rPr lang="vi-VN" dirty="0"/>
              <a:t>Routing: </a:t>
            </a:r>
            <a:r>
              <a:rPr lang="en-US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hướng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template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diện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9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&lt;title&gt;Welcome 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&lt;meta charset="utf-8"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&lt;h1&gt;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myfunc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scope.welcome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"Welcome to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[]);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myfunc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0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&lt;meta charset="utf-8"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campus.image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width="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campus.width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&lt;div&gt;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campus.name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[]).controller('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scope.campus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name: "FPT Polytechnic HCM",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image: 'building.jpg',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&lt;h1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ng-mousemove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="count = count + 1"&gt;Di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chuột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&lt;span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-bind="count"&gt;&lt;/span&gt;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&lt;h1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ng-mousemove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()"&gt;Di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chuột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&lt;span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-bind="count"&gt;&lt;/span&gt;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scope.increaseCount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 ()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&lt;form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A:&lt;input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-model="a" size="3"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B:&lt;input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-model="b" size="3"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-click="tong()"&gt;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&lt;/button&gt;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-model="c" size="3"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function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scope.tong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 ()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+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&lt;/form&gt;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8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="../</a:t>
            </a:r>
            <a:r>
              <a:rPr lang="en-US" dirty="0" err="1"/>
              <a:t>js</a:t>
            </a:r>
            <a:r>
              <a:rPr lang="en-US" dirty="0"/>
              <a:t>/angular.min.js"&gt;&lt;/script&gt;</a:t>
            </a:r>
          </a:p>
          <a:p>
            <a:pPr lvl="1"/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 dirty="0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-app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 dirty="0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-controller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controller</a:t>
            </a: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{{welcome}}</a:t>
            </a:r>
          </a:p>
          <a:p>
            <a:pPr lvl="1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/>
              <a:t>welcome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b="1" dirty="0"/>
              <a:t>$scope</a:t>
            </a:r>
          </a:p>
          <a:p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("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/>
              <a:t>", [])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module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 dirty="0"/>
          </a:p>
          <a:p>
            <a:r>
              <a:rPr lang="en-US" dirty="0" err="1"/>
              <a:t>app.controller</a:t>
            </a:r>
            <a:r>
              <a:rPr lang="en-US" dirty="0"/>
              <a:t>("</a:t>
            </a:r>
            <a:r>
              <a:rPr lang="en-US" dirty="0" err="1">
                <a:solidFill>
                  <a:srgbClr val="FF0000"/>
                </a:solidFill>
              </a:rPr>
              <a:t>myctrl</a:t>
            </a:r>
            <a:r>
              <a:rPr lang="en-US" dirty="0"/>
              <a:t>", </a:t>
            </a:r>
            <a:r>
              <a:rPr lang="en-US" dirty="0" err="1"/>
              <a:t>myfunc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myctrl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02920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 Download </a:t>
            </a:r>
            <a:r>
              <a:rPr lang="en-US" dirty="0" err="1">
                <a:solidFill>
                  <a:schemeClr val="bg1"/>
                </a:solidFill>
              </a:rPr>
              <a:t>thư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viện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slide </a:t>
            </a:r>
            <a:r>
              <a:rPr lang="en-US" dirty="0" err="1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gọn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829838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191000" y="3505200"/>
            <a:ext cx="2133600" cy="612648"/>
          </a:xfrm>
          <a:prstGeom prst="wedgeRoundRectCallout">
            <a:avLst>
              <a:gd name="adj1" fmla="val -54753"/>
              <a:gd name="adj2" fmla="val 10031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991100" y="5047488"/>
            <a:ext cx="2362200" cy="612648"/>
          </a:xfrm>
          <a:prstGeom prst="wedgeRoundRectCallout">
            <a:avLst>
              <a:gd name="adj1" fmla="val 43332"/>
              <a:gd name="adj2" fmla="val -1066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myctrl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209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$scope.info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b="1" dirty="0" err="1"/>
              <a:t>fpoly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“FPT Polytechnic”</a:t>
            </a:r>
          </a:p>
          <a:p>
            <a:pPr lvl="1"/>
            <a:r>
              <a:rPr lang="en-US" b="1" dirty="0"/>
              <a:t>course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“Welcome to </a:t>
            </a:r>
            <a:r>
              <a:rPr lang="en-US" dirty="0" err="1"/>
              <a:t>AngularJS</a:t>
            </a:r>
            <a:r>
              <a:rPr lang="en-US" dirty="0"/>
              <a:t>”</a:t>
            </a:r>
          </a:p>
          <a:p>
            <a:r>
              <a:rPr lang="en-US" b="1" dirty="0"/>
              <a:t>{{</a:t>
            </a:r>
            <a:r>
              <a:rPr lang="en-US" b="1" dirty="0" err="1"/>
              <a:t>info.fpoly</a:t>
            </a:r>
            <a:r>
              <a:rPr lang="en-US" b="1" dirty="0"/>
              <a:t>}}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Angular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fpoly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b="1" dirty="0"/>
              <a:t>$scope.info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66800"/>
            <a:ext cx="79914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96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933450"/>
            <a:ext cx="80962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181600"/>
            <a:ext cx="3505200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0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1600200"/>
          </a:xfrm>
        </p:spPr>
        <p:txBody>
          <a:bodyPr>
            <a:normAutofit/>
          </a:bodyPr>
          <a:lstStyle/>
          <a:p>
            <a:r>
              <a:rPr lang="en-US" b="1" dirty="0"/>
              <a:t>$scope.info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r>
              <a:rPr lang="en-US" b="1" dirty="0"/>
              <a:t>{{info[0]}}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Angular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$scope.info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66800"/>
            <a:ext cx="8001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1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3261360" cy="203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105400"/>
            <a:ext cx="21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ảnh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lấy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$scope</a:t>
            </a:r>
          </a:p>
        </p:txBody>
      </p:sp>
    </p:spTree>
    <p:extLst>
      <p:ext uri="{BB962C8B-B14F-4D97-AF65-F5344CB8AC3E}">
        <p14:creationId xmlns:p14="http://schemas.microsoft.com/office/powerpoint/2010/main" val="33792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/>
              <a:t> 4 </a:t>
            </a:r>
            <a:r>
              <a:rPr lang="en-US" dirty="0"/>
              <a:t>(</a:t>
            </a:r>
            <a:r>
              <a:rPr lang="en-US" dirty="0" err="1"/>
              <a:t>Phần</a:t>
            </a:r>
            <a:r>
              <a:rPr lang="en-US" dirty="0"/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18965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view.</a:t>
            </a:r>
          </a:p>
          <a:p>
            <a:pPr lvl="1"/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-bind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-model</a:t>
            </a:r>
            <a:r>
              <a:rPr lang="en-US" dirty="0"/>
              <a:t>: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form.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b="1" i="1" dirty="0"/>
              <a:t>2 </a:t>
            </a:r>
            <a:r>
              <a:rPr lang="en-US" b="1" i="1" dirty="0" err="1"/>
              <a:t>chiều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khi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dữ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liệu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trên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điều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khiển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thay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đổi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thì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giá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trị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của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thuộc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tính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trong</a:t>
            </a:r>
            <a:r>
              <a:rPr lang="en-US" i="1" dirty="0">
                <a:solidFill>
                  <a:srgbClr val="FF0000"/>
                </a:solidFill>
              </a:rPr>
              <a:t> $scope </a:t>
            </a:r>
            <a:r>
              <a:rPr lang="en-US" i="1" dirty="0" err="1">
                <a:solidFill>
                  <a:srgbClr val="FF0000"/>
                </a:solidFill>
              </a:rPr>
              <a:t>cũng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bị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thay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đổi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theo.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0866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914400"/>
            <a:ext cx="3114675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$scope</a:t>
            </a:r>
            <a:r>
              <a:rPr lang="vi-VN" dirty="0"/>
              <a:t> là một object (đối tượng) có nhiệm vụ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(Model)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vi-VN" dirty="0"/>
              <a:t>giữa controller và view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i="1" dirty="0">
                <a:solidFill>
                  <a:srgbClr val="FF0000"/>
                </a:solidFill>
              </a:rPr>
              <a:t>cầu nối giữa controller và view</a:t>
            </a:r>
          </a:p>
          <a:p>
            <a:r>
              <a:rPr lang="en-US" dirty="0"/>
              <a:t>$scope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)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)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1562100"/>
            <a:ext cx="1828800" cy="609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77000" y="1562100"/>
            <a:ext cx="1828800" cy="609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6" name="Oval 5"/>
          <p:cNvSpPr/>
          <p:nvPr/>
        </p:nvSpPr>
        <p:spPr>
          <a:xfrm>
            <a:off x="3870960" y="1524000"/>
            <a:ext cx="1554480" cy="685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$scope</a:t>
            </a:r>
          </a:p>
        </p:txBody>
      </p:sp>
      <p:cxnSp>
        <p:nvCxnSpPr>
          <p:cNvPr id="8" name="Straight Arrow Connector 7"/>
          <p:cNvCxnSpPr>
            <a:stCxn id="6" idx="6"/>
            <a:endCxn id="5" idx="1"/>
          </p:cNvCxnSpPr>
          <p:nvPr/>
        </p:nvCxnSpPr>
        <p:spPr>
          <a:xfrm>
            <a:off x="5425440" y="1866900"/>
            <a:ext cx="10515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2"/>
          </p:cNvCxnSpPr>
          <p:nvPr/>
        </p:nvCxnSpPr>
        <p:spPr>
          <a:xfrm>
            <a:off x="2819400" y="1866900"/>
            <a:ext cx="1051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/>
              <a:t>View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/>
              <a:t>Model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/>
              <a:t>Controller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Click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Change</a:t>
            </a:r>
          </a:p>
          <a:p>
            <a:pPr lvl="1"/>
            <a:r>
              <a:rPr lang="en-US" dirty="0"/>
              <a:t>Check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script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6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812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HTML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$scope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31707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4876800" y="5105400"/>
            <a:ext cx="3354674" cy="1524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231841"/>
            <a:ext cx="2958877" cy="96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172200" y="4529277"/>
            <a:ext cx="2438400" cy="612648"/>
          </a:xfrm>
          <a:prstGeom prst="wedgeRoundRectCallout">
            <a:avLst>
              <a:gd name="adj1" fmla="val -38278"/>
              <a:gd name="adj2" fmla="val 744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&lt;h1&gt;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đếm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ở slide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ở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$scope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4" y="2743200"/>
            <a:ext cx="735867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9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334000"/>
            <a:ext cx="281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 2 slide </a:t>
            </a:r>
            <a:r>
              <a:rPr lang="en-US" dirty="0" err="1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Sự kiện trong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886200" cy="5257800"/>
          </a:xfrm>
        </p:spPr>
        <p:txBody>
          <a:bodyPr>
            <a:normAutofit/>
          </a:bodyPr>
          <a:lstStyle/>
          <a:p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ng</a:t>
            </a:r>
            <a:r>
              <a:rPr lang="en-US" dirty="0"/>
              <a:t>-blur</a:t>
            </a:r>
          </a:p>
          <a:p>
            <a:pPr lvl="1"/>
            <a:r>
              <a:rPr lang="en-US" dirty="0" err="1"/>
              <a:t>ng</a:t>
            </a:r>
            <a:r>
              <a:rPr lang="en-US" dirty="0"/>
              <a:t>-focus</a:t>
            </a:r>
          </a:p>
          <a:p>
            <a:pPr lvl="1"/>
            <a:r>
              <a:rPr lang="en-US" dirty="0" err="1"/>
              <a:t>ng</a:t>
            </a:r>
            <a:r>
              <a:rPr lang="en-US" dirty="0"/>
              <a:t>-change</a:t>
            </a:r>
          </a:p>
          <a:p>
            <a:pPr lvl="1"/>
            <a:r>
              <a:rPr lang="en-US" dirty="0" err="1"/>
              <a:t>ng</a:t>
            </a:r>
            <a:r>
              <a:rPr lang="en-US" dirty="0"/>
              <a:t>-click</a:t>
            </a:r>
          </a:p>
          <a:p>
            <a:pPr lvl="1"/>
            <a:r>
              <a:rPr lang="en-US" dirty="0" err="1"/>
              <a:t>ng-dblclick</a:t>
            </a:r>
            <a:endParaRPr lang="en-US" dirty="0"/>
          </a:p>
          <a:p>
            <a:pPr lvl="1"/>
            <a:r>
              <a:rPr lang="en-US" dirty="0" err="1"/>
              <a:t>ng</a:t>
            </a:r>
            <a:r>
              <a:rPr lang="en-US" dirty="0"/>
              <a:t>-submit</a:t>
            </a:r>
          </a:p>
          <a:p>
            <a:r>
              <a:rPr lang="en-US" dirty="0" err="1"/>
              <a:t>Phím</a:t>
            </a:r>
            <a:endParaRPr lang="en-US" dirty="0"/>
          </a:p>
          <a:p>
            <a:pPr lvl="1"/>
            <a:r>
              <a:rPr lang="en-US" dirty="0" err="1"/>
              <a:t>ng-keydown</a:t>
            </a:r>
            <a:endParaRPr lang="en-US" dirty="0"/>
          </a:p>
          <a:p>
            <a:pPr lvl="1"/>
            <a:r>
              <a:rPr lang="en-US" dirty="0" err="1"/>
              <a:t>ng-keypress</a:t>
            </a:r>
            <a:endParaRPr lang="en-US" dirty="0"/>
          </a:p>
          <a:p>
            <a:pPr lvl="1"/>
            <a:r>
              <a:rPr lang="en-US" dirty="0" err="1"/>
              <a:t>ng-keyup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066800"/>
            <a:ext cx="3810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Chuột</a:t>
            </a:r>
            <a:endParaRPr lang="en-US" dirty="0"/>
          </a:p>
          <a:p>
            <a:pPr lvl="1"/>
            <a:r>
              <a:rPr lang="en-US" dirty="0" err="1"/>
              <a:t>ng-mousedown</a:t>
            </a:r>
            <a:endParaRPr lang="en-US" dirty="0"/>
          </a:p>
          <a:p>
            <a:pPr lvl="1"/>
            <a:r>
              <a:rPr lang="en-US" dirty="0" err="1"/>
              <a:t>ng-mouseenter</a:t>
            </a:r>
            <a:endParaRPr lang="en-US" dirty="0"/>
          </a:p>
          <a:p>
            <a:pPr lvl="1"/>
            <a:r>
              <a:rPr lang="en-US" dirty="0" err="1"/>
              <a:t>ng-mouseleave</a:t>
            </a:r>
            <a:endParaRPr lang="en-US" dirty="0"/>
          </a:p>
          <a:p>
            <a:pPr lvl="1"/>
            <a:r>
              <a:rPr lang="en-US" dirty="0" err="1"/>
              <a:t>ng-mousemove</a:t>
            </a:r>
            <a:endParaRPr lang="en-US" dirty="0"/>
          </a:p>
          <a:p>
            <a:pPr lvl="1"/>
            <a:r>
              <a:rPr lang="en-US" dirty="0" err="1"/>
              <a:t>ng-mouseover</a:t>
            </a:r>
            <a:endParaRPr lang="en-US" dirty="0"/>
          </a:p>
          <a:p>
            <a:pPr lvl="1"/>
            <a:r>
              <a:rPr lang="en-US" dirty="0" err="1"/>
              <a:t>ng-mouseup</a:t>
            </a:r>
            <a:endParaRPr lang="en-US" dirty="0"/>
          </a:p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pPr lvl="1"/>
            <a:r>
              <a:rPr lang="en-US" dirty="0" err="1"/>
              <a:t>ng</a:t>
            </a:r>
            <a:r>
              <a:rPr lang="en-US" dirty="0"/>
              <a:t>-paste</a:t>
            </a:r>
          </a:p>
          <a:p>
            <a:pPr lvl="1"/>
            <a:r>
              <a:rPr lang="en-US" dirty="0" err="1"/>
              <a:t>ng</a:t>
            </a:r>
            <a:r>
              <a:rPr lang="en-US" dirty="0"/>
              <a:t>-copy</a:t>
            </a:r>
          </a:p>
          <a:p>
            <a:pPr lvl="1"/>
            <a:r>
              <a:rPr lang="en-US" dirty="0" err="1"/>
              <a:t>ng</a:t>
            </a:r>
            <a:r>
              <a:rPr lang="en-US" dirty="0"/>
              <a:t>-cut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4587"/>
            <a:ext cx="74961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8" y="990600"/>
            <a:ext cx="45910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035296" y="2209800"/>
            <a:ext cx="3651504" cy="694754"/>
          </a:xfrm>
          <a:prstGeom prst="wedgeRoundRectCallout">
            <a:avLst>
              <a:gd name="adj1" fmla="val -46033"/>
              <a:gd name="adj2" fmla="val 804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ng</a:t>
            </a:r>
            <a:r>
              <a:rPr lang="en-US" b="1" dirty="0"/>
              <a:t>-model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$scope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&lt;input&gt;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895600" y="3733800"/>
            <a:ext cx="3275027" cy="694754"/>
          </a:xfrm>
          <a:prstGeom prst="wedgeRoundRectCallout">
            <a:avLst>
              <a:gd name="adj1" fmla="val -44658"/>
              <a:gd name="adj2" fmla="val -748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ng</a:t>
            </a:r>
            <a:r>
              <a:rPr lang="en-US" b="1" dirty="0"/>
              <a:t>-click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click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$scope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379535" y="5373432"/>
            <a:ext cx="3651504" cy="943810"/>
          </a:xfrm>
          <a:prstGeom prst="wedgeRoundRectCallout">
            <a:avLst>
              <a:gd name="adj1" fmla="val -48704"/>
              <a:gd name="adj2" fmla="val -722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Trong</a:t>
            </a:r>
            <a:r>
              <a:rPr lang="en-US" dirty="0"/>
              <a:t> $scope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username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greeting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sayHello</a:t>
            </a:r>
            <a:r>
              <a:rPr lang="en-US" b="1" dirty="0"/>
              <a:t>()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19600" y="12954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15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30765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6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vi-VN" dirty="0"/>
              <a:t>Scope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vi-VN" dirty="0"/>
              <a:t>Model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vi-VN" dirty="0"/>
              <a:t>Expressions</a:t>
            </a:r>
          </a:p>
          <a:p>
            <a:pPr lvl="1">
              <a:buFont typeface="Wingdings" pitchFamily="2" charset="2"/>
              <a:buChar char="þ"/>
            </a:pPr>
            <a:r>
              <a:rPr lang="vi-VN" dirty="0"/>
              <a:t>DataBinding</a:t>
            </a:r>
          </a:p>
          <a:p>
            <a:pPr lvl="1">
              <a:buFont typeface="Wingdings" pitchFamily="2" charset="2"/>
              <a:buChar char="þ"/>
            </a:pPr>
            <a:r>
              <a:rPr lang="vi-VN" dirty="0"/>
              <a:t>Controller</a:t>
            </a:r>
          </a:p>
          <a:p>
            <a:pPr lvl="1">
              <a:buFont typeface="Wingdings" pitchFamily="2" charset="2"/>
              <a:buChar char="þ"/>
            </a:pPr>
            <a:r>
              <a:rPr lang="vi-VN" dirty="0"/>
              <a:t>Modules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/>
              <a:t> MVC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vi-VN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Scope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Model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Expressions</a:t>
            </a:r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DataBinding</a:t>
            </a:r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Controller</a:t>
            </a:r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Modules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Angular</a:t>
            </a:r>
            <a:r>
              <a:rPr lang="en-US" dirty="0"/>
              <a:t>JS</a:t>
            </a:r>
            <a:r>
              <a:rPr lang="vi-VN" dirty="0"/>
              <a:t> là một Framework 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JavaScript.</a:t>
            </a:r>
          </a:p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  <a:r>
              <a:rPr lang="vi-VN" dirty="0"/>
              <a:t> Single Page Application (SPA). </a:t>
            </a:r>
            <a:endParaRPr lang="en-US" dirty="0"/>
          </a:p>
          <a:p>
            <a:r>
              <a:rPr lang="en-US" dirty="0" err="1"/>
              <a:t>AngularJS</a:t>
            </a:r>
            <a:r>
              <a:rPr lang="en-US" dirty="0"/>
              <a:t> h</a:t>
            </a:r>
            <a:r>
              <a:rPr lang="vi-VN" dirty="0"/>
              <a:t>oạt động dựa trên các thuộc tính HTML mở rộng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</a:t>
            </a:r>
          </a:p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đ</a:t>
            </a:r>
            <a:r>
              <a:rPr lang="vi-VN" dirty="0"/>
              <a:t>ược hàng ngàn các lập trình viên trên thế giới ưa chuộng và sử dụng.</a:t>
            </a:r>
            <a:endParaRPr lang="en-US" dirty="0"/>
          </a:p>
          <a:p>
            <a:r>
              <a:rPr lang="vi-VN" dirty="0"/>
              <a:t>AngularJS tự động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vi-VN" dirty="0"/>
              <a:t>với các trình duyệt khác nhau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29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freetuts.net/upload/tut_post/images/2014/11/09/200/cac-thanh-phan-cua-angular-j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2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Ưu và nhược điểm của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Ưu điểm:</a:t>
            </a:r>
          </a:p>
          <a:p>
            <a:pPr lvl="1"/>
            <a:r>
              <a:rPr lang="vi-VN" dirty="0"/>
              <a:t>Angular</a:t>
            </a:r>
            <a:r>
              <a:rPr lang="en-US" dirty="0"/>
              <a:t>JS</a:t>
            </a:r>
            <a:r>
              <a:rPr lang="vi-VN" dirty="0"/>
              <a:t> cho phép tạo ra các ứng dụng một cách đơn giản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vi-VN" dirty="0"/>
              <a:t>Angular</a:t>
            </a:r>
            <a:r>
              <a:rPr lang="en-US" dirty="0"/>
              <a:t>JS</a:t>
            </a:r>
            <a:r>
              <a:rPr lang="vi-VN" dirty="0"/>
              <a:t> sử dụng data bind</a:t>
            </a:r>
            <a:r>
              <a:rPr lang="en-US" dirty="0"/>
              <a:t> - </a:t>
            </a:r>
            <a:r>
              <a:rPr lang="vi-VN" dirty="0"/>
              <a:t>liên kết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vi-VN" dirty="0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vi-VN" dirty="0"/>
              <a:t> HTML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Angular</a:t>
            </a:r>
            <a:r>
              <a:rPr lang="en-US" dirty="0"/>
              <a:t>JS</a:t>
            </a:r>
            <a:r>
              <a:rPr lang="vi-VN" dirty="0"/>
              <a:t> có thể chạy trên hầu hết các trình duyệt điện thoại thông minh.</a:t>
            </a:r>
          </a:p>
          <a:p>
            <a:r>
              <a:rPr lang="vi-VN" dirty="0"/>
              <a:t>Nhược điểm:</a:t>
            </a:r>
          </a:p>
          <a:p>
            <a:pPr lvl="1"/>
            <a:r>
              <a:rPr lang="vi-VN" dirty="0"/>
              <a:t>Không an toàn: Được phát triển từ javascript nên nó không an toàn, phía máy chủ phải thường xuyên xác nhận quyền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Phụ thuộc: Nếu người dùng vô hiệu hóa javascript thì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vi-VN" dirty="0"/>
              <a:t>.</a:t>
            </a:r>
            <a:endParaRPr lang="en-US" dirty="0"/>
          </a:p>
          <a:p>
            <a:pPr lvl="1"/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SEO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081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419225"/>
          </a:xfrm>
        </p:spPr>
        <p:txBody>
          <a:bodyPr>
            <a:normAutofit fontScale="92500"/>
          </a:bodyPr>
          <a:lstStyle/>
          <a:p>
            <a:r>
              <a:rPr lang="en-US" dirty="0"/>
              <a:t>Download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Angular: https://angularjs.org/</a:t>
            </a:r>
          </a:p>
          <a:p>
            <a:r>
              <a:rPr lang="en-US" dirty="0" err="1"/>
              <a:t>Nhúng</a:t>
            </a:r>
            <a:r>
              <a:rPr lang="en-US" dirty="0"/>
              <a:t> &lt;script </a:t>
            </a:r>
            <a:r>
              <a:rPr lang="en-US" dirty="0" err="1"/>
              <a:t>src</a:t>
            </a:r>
            <a:r>
              <a:rPr lang="en-US" dirty="0"/>
              <a:t>="angular.min.js"&gt;&lt;/script&gt;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19488"/>
            <a:ext cx="1540494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33650"/>
            <a:ext cx="5943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629400" y="4350544"/>
            <a:ext cx="762000" cy="1821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6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Angular.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HTML, CSS </a:t>
            </a:r>
            <a:r>
              <a:rPr lang="en-US" dirty="0" err="1"/>
              <a:t>và</a:t>
            </a:r>
            <a:r>
              <a:rPr lang="en-US" dirty="0"/>
              <a:t> JavaScript</a:t>
            </a:r>
          </a:p>
          <a:p>
            <a:pPr lvl="1"/>
            <a:r>
              <a:rPr lang="en-US" dirty="0" err="1"/>
              <a:t>NetBean</a:t>
            </a:r>
            <a:endParaRPr lang="en-US" dirty="0"/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Dreamweaver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Visual Studio</a:t>
            </a:r>
          </a:p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webserver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8 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71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762000" y="1295400"/>
            <a:ext cx="6167501" cy="5105400"/>
          </a:xfrm>
          <a:prstGeom prst="foldedCorner">
            <a:avLst>
              <a:gd name="adj" fmla="val 44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hương trình AngularJS đầu tiên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1" y="1371600"/>
            <a:ext cx="589603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0600"/>
            <a:ext cx="34385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1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8633</TotalTime>
  <Words>1952</Words>
  <Application>Microsoft Office PowerPoint</Application>
  <PresentationFormat>On-screen Show (4:3)</PresentationFormat>
  <Paragraphs>273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PowerPoint Presentation</vt:lpstr>
      <vt:lpstr>Mục tiêu</vt:lpstr>
      <vt:lpstr>Nội dung</vt:lpstr>
      <vt:lpstr>Giới thiệu AngularJS</vt:lpstr>
      <vt:lpstr>Các thành phần của AngularJS</vt:lpstr>
      <vt:lpstr>Ưu và nhược điểm của AngularJS</vt:lpstr>
      <vt:lpstr>Cài đặt môi trường</vt:lpstr>
      <vt:lpstr>Công cụ lập trình</vt:lpstr>
      <vt:lpstr>Chương trình AngularJS đầu tiên</vt:lpstr>
      <vt:lpstr>Các thành phần trong ví dụ</vt:lpstr>
      <vt:lpstr>PowerPoint Presentation</vt:lpstr>
      <vt:lpstr>Viết mã thu gọn</vt:lpstr>
      <vt:lpstr>Buộc dữ liệu đối tượng</vt:lpstr>
      <vt:lpstr>Buộc dữ liệu đối tượng</vt:lpstr>
      <vt:lpstr>Buộc dữ liệu mảng</vt:lpstr>
      <vt:lpstr>PowerPoint Presentation</vt:lpstr>
      <vt:lpstr>PowerPoint Presentation</vt:lpstr>
      <vt:lpstr>Buộc dữ liệu</vt:lpstr>
      <vt:lpstr>Mô hình MVC</vt:lpstr>
      <vt:lpstr>Sự kiện</vt:lpstr>
      <vt:lpstr>Điều khiển sự kiện</vt:lpstr>
      <vt:lpstr>Gọi phương thức</vt:lpstr>
      <vt:lpstr>PowerPoint Presentation</vt:lpstr>
      <vt:lpstr>Sự kiện trong AngularJS</vt:lpstr>
      <vt:lpstr>Ví dụ xử lý sự kiện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Phan Van Tinh (FE FPL CT)</cp:lastModifiedBy>
  <cp:revision>1470</cp:revision>
  <dcterms:created xsi:type="dcterms:W3CDTF">2013-04-23T08:05:33Z</dcterms:created>
  <dcterms:modified xsi:type="dcterms:W3CDTF">2023-02-03T01:58:23Z</dcterms:modified>
</cp:coreProperties>
</file>