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562" r:id="rId3"/>
    <p:sldId id="671" r:id="rId4"/>
    <p:sldId id="676" r:id="rId5"/>
    <p:sldId id="677" r:id="rId6"/>
    <p:sldId id="664" r:id="rId7"/>
    <p:sldId id="678" r:id="rId8"/>
    <p:sldId id="680" r:id="rId9"/>
    <p:sldId id="679" r:id="rId10"/>
    <p:sldId id="663" r:id="rId11"/>
    <p:sldId id="681" r:id="rId12"/>
    <p:sldId id="665" r:id="rId13"/>
    <p:sldId id="682" r:id="rId14"/>
    <p:sldId id="643" r:id="rId15"/>
    <p:sldId id="669" r:id="rId16"/>
    <p:sldId id="645" r:id="rId17"/>
    <p:sldId id="646" r:id="rId18"/>
    <p:sldId id="647" r:id="rId19"/>
    <p:sldId id="651" r:id="rId20"/>
    <p:sldId id="648" r:id="rId21"/>
    <p:sldId id="652" r:id="rId22"/>
    <p:sldId id="649" r:id="rId23"/>
    <p:sldId id="653" r:id="rId24"/>
    <p:sldId id="650" r:id="rId25"/>
    <p:sldId id="668" r:id="rId26"/>
    <p:sldId id="658" r:id="rId27"/>
    <p:sldId id="667" r:id="rId28"/>
    <p:sldId id="666" r:id="rId29"/>
    <p:sldId id="486" r:id="rId30"/>
    <p:sldId id="62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1068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26312-B14B-4646-B999-7CB9AF194DAC}" type="doc">
      <dgm:prSet loTypeId="urn:microsoft.com/office/officeart/2005/8/layout/hierarchy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C540AD-1372-42CA-AF6D-989BEEDCAD9F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681911A2-3D2C-43DE-8008-184EB4120AB1}" type="parTrans" cxnId="{6D88B8C2-667E-47D8-B64B-C33F45EE4B2F}">
      <dgm:prSet/>
      <dgm:spPr/>
      <dgm:t>
        <a:bodyPr/>
        <a:lstStyle/>
        <a:p>
          <a:endParaRPr lang="en-US"/>
        </a:p>
      </dgm:t>
    </dgm:pt>
    <dgm:pt modelId="{40EBA43F-F05D-4AA0-8C1E-0F5824B08E93}" type="sibTrans" cxnId="{6D88B8C2-667E-47D8-B64B-C33F45EE4B2F}">
      <dgm:prSet/>
      <dgm:spPr/>
      <dgm:t>
        <a:bodyPr/>
        <a:lstStyle/>
        <a:p>
          <a:endParaRPr lang="en-US"/>
        </a:p>
      </dgm:t>
    </dgm:pt>
    <dgm:pt modelId="{941ED214-745A-4746-9C31-F818E9B767B3}">
      <dgm:prSet phldrT="[Text]"/>
      <dgm:spPr/>
      <dgm:t>
        <a:bodyPr/>
        <a:lstStyle/>
        <a:p>
          <a:r>
            <a:rPr lang="en-US" dirty="0" smtClean="0"/>
            <a:t>View1</a:t>
          </a:r>
          <a:endParaRPr lang="en-US" dirty="0"/>
        </a:p>
      </dgm:t>
    </dgm:pt>
    <dgm:pt modelId="{837C1B96-83C3-4368-B60C-894B72FAB5DC}" type="parTrans" cxnId="{310C2657-8CA7-49EF-9971-7BBA866DE682}">
      <dgm:prSet/>
      <dgm:spPr/>
      <dgm:t>
        <a:bodyPr/>
        <a:lstStyle/>
        <a:p>
          <a:endParaRPr lang="en-US"/>
        </a:p>
      </dgm:t>
    </dgm:pt>
    <dgm:pt modelId="{475D06BF-12F5-43C1-8966-BCFE8EF52478}" type="sibTrans" cxnId="{310C2657-8CA7-49EF-9971-7BBA866DE682}">
      <dgm:prSet/>
      <dgm:spPr/>
      <dgm:t>
        <a:bodyPr/>
        <a:lstStyle/>
        <a:p>
          <a:endParaRPr lang="en-US"/>
        </a:p>
      </dgm:t>
    </dgm:pt>
    <dgm:pt modelId="{19B89899-E9A7-4C5C-8659-31570B138ACF}">
      <dgm:prSet phldrT="[Text]"/>
      <dgm:spPr/>
      <dgm:t>
        <a:bodyPr/>
        <a:lstStyle/>
        <a:p>
          <a:r>
            <a:rPr lang="en-US" dirty="0" smtClean="0"/>
            <a:t>Controller1</a:t>
          </a:r>
          <a:endParaRPr lang="en-US" dirty="0"/>
        </a:p>
      </dgm:t>
    </dgm:pt>
    <dgm:pt modelId="{D3EE8B51-27E0-46BE-8C4C-4537B242D52B}" type="parTrans" cxnId="{082C5A49-5933-4A63-8F82-E01F01F68F1B}">
      <dgm:prSet/>
      <dgm:spPr/>
      <dgm:t>
        <a:bodyPr/>
        <a:lstStyle/>
        <a:p>
          <a:endParaRPr lang="en-US"/>
        </a:p>
      </dgm:t>
    </dgm:pt>
    <dgm:pt modelId="{88AAD305-C67C-40B4-88B8-8713E21BD7DA}" type="sibTrans" cxnId="{082C5A49-5933-4A63-8F82-E01F01F68F1B}">
      <dgm:prSet/>
      <dgm:spPr/>
      <dgm:t>
        <a:bodyPr/>
        <a:lstStyle/>
        <a:p>
          <a:endParaRPr lang="en-US"/>
        </a:p>
      </dgm:t>
    </dgm:pt>
    <dgm:pt modelId="{CAAE89D9-9F99-4444-877B-A1E637093EF2}">
      <dgm:prSet phldrT="[Text]"/>
      <dgm:spPr/>
      <dgm:t>
        <a:bodyPr/>
        <a:lstStyle/>
        <a:p>
          <a:r>
            <a:rPr lang="en-US" dirty="0" smtClean="0"/>
            <a:t>View2</a:t>
          </a:r>
          <a:endParaRPr lang="en-US" dirty="0"/>
        </a:p>
      </dgm:t>
    </dgm:pt>
    <dgm:pt modelId="{DB794A33-FA1D-4FFE-BDF7-775E17319B0A}" type="parTrans" cxnId="{CE397221-59CB-48FB-B4A4-3DF15006EC67}">
      <dgm:prSet/>
      <dgm:spPr/>
      <dgm:t>
        <a:bodyPr/>
        <a:lstStyle/>
        <a:p>
          <a:endParaRPr lang="en-US"/>
        </a:p>
      </dgm:t>
    </dgm:pt>
    <dgm:pt modelId="{4C2AA479-24B1-49A0-898A-57F63989B29E}" type="sibTrans" cxnId="{CE397221-59CB-48FB-B4A4-3DF15006EC67}">
      <dgm:prSet/>
      <dgm:spPr/>
      <dgm:t>
        <a:bodyPr/>
        <a:lstStyle/>
        <a:p>
          <a:endParaRPr lang="en-US"/>
        </a:p>
      </dgm:t>
    </dgm:pt>
    <dgm:pt modelId="{BE0AD6C2-FC52-479C-A290-58F98E1294C0}">
      <dgm:prSet phldrT="[Text]"/>
      <dgm:spPr/>
      <dgm:t>
        <a:bodyPr/>
        <a:lstStyle/>
        <a:p>
          <a:r>
            <a:rPr lang="en-US" dirty="0" smtClean="0"/>
            <a:t>Controller2</a:t>
          </a:r>
          <a:endParaRPr lang="en-US" dirty="0"/>
        </a:p>
      </dgm:t>
    </dgm:pt>
    <dgm:pt modelId="{73637E92-9E4F-4812-A30A-F445186C7A3B}" type="parTrans" cxnId="{01B105EE-6BF3-47C6-9B2F-D48AF06D6016}">
      <dgm:prSet/>
      <dgm:spPr/>
      <dgm:t>
        <a:bodyPr/>
        <a:lstStyle/>
        <a:p>
          <a:endParaRPr lang="en-US"/>
        </a:p>
      </dgm:t>
    </dgm:pt>
    <dgm:pt modelId="{64234135-D7C7-4BED-B7E4-95CAA945F6F7}" type="sibTrans" cxnId="{01B105EE-6BF3-47C6-9B2F-D48AF06D6016}">
      <dgm:prSet/>
      <dgm:spPr/>
      <dgm:t>
        <a:bodyPr/>
        <a:lstStyle/>
        <a:p>
          <a:endParaRPr lang="en-US"/>
        </a:p>
      </dgm:t>
    </dgm:pt>
    <dgm:pt modelId="{B734434E-3A4D-4462-8C89-EBE8986BC670}">
      <dgm:prSet phldrT="[Text]"/>
      <dgm:spPr/>
      <dgm:t>
        <a:bodyPr/>
        <a:lstStyle/>
        <a:p>
          <a:r>
            <a:rPr lang="en-US" dirty="0" err="1" smtClean="0"/>
            <a:t>ViewN</a:t>
          </a:r>
          <a:endParaRPr lang="en-US" dirty="0"/>
        </a:p>
      </dgm:t>
    </dgm:pt>
    <dgm:pt modelId="{9B0DCF2A-BA96-48E5-8EE9-8C8B67DB7F59}" type="parTrans" cxnId="{14FC7471-F426-443E-B589-4D6EDCB920EE}">
      <dgm:prSet/>
      <dgm:spPr/>
      <dgm:t>
        <a:bodyPr/>
        <a:lstStyle/>
        <a:p>
          <a:endParaRPr lang="en-US"/>
        </a:p>
      </dgm:t>
    </dgm:pt>
    <dgm:pt modelId="{48FFEFCB-078C-4FB0-84CD-207FAE0D71A2}" type="sibTrans" cxnId="{14FC7471-F426-443E-B589-4D6EDCB920EE}">
      <dgm:prSet/>
      <dgm:spPr/>
      <dgm:t>
        <a:bodyPr/>
        <a:lstStyle/>
        <a:p>
          <a:endParaRPr lang="en-US"/>
        </a:p>
      </dgm:t>
    </dgm:pt>
    <dgm:pt modelId="{E0F4AEBF-D38E-4357-AD59-7603ED9EC54C}">
      <dgm:prSet phldrT="[Text]"/>
      <dgm:spPr/>
      <dgm:t>
        <a:bodyPr/>
        <a:lstStyle/>
        <a:p>
          <a:r>
            <a:rPr lang="en-US" dirty="0" err="1" smtClean="0"/>
            <a:t>ControllerN</a:t>
          </a:r>
          <a:endParaRPr lang="en-US" dirty="0"/>
        </a:p>
      </dgm:t>
    </dgm:pt>
    <dgm:pt modelId="{E41EC358-C614-4C94-B7A6-99110A6C09A3}" type="parTrans" cxnId="{1563F962-DBD8-400B-848A-154EB9782480}">
      <dgm:prSet/>
      <dgm:spPr/>
      <dgm:t>
        <a:bodyPr/>
        <a:lstStyle/>
        <a:p>
          <a:endParaRPr lang="en-US"/>
        </a:p>
      </dgm:t>
    </dgm:pt>
    <dgm:pt modelId="{CC383836-793F-4B5D-A54D-742A16593B97}" type="sibTrans" cxnId="{1563F962-DBD8-400B-848A-154EB9782480}">
      <dgm:prSet/>
      <dgm:spPr/>
      <dgm:t>
        <a:bodyPr/>
        <a:lstStyle/>
        <a:p>
          <a:endParaRPr lang="en-US"/>
        </a:p>
      </dgm:t>
    </dgm:pt>
    <dgm:pt modelId="{0666CD7D-9744-421C-84E0-42D34AB5756B}">
      <dgm:prSet phldrT="[Text]"/>
      <dgm:spPr/>
      <dgm:t>
        <a:bodyPr/>
        <a:lstStyle/>
        <a:p>
          <a:r>
            <a:rPr lang="en-US" dirty="0" smtClean="0"/>
            <a:t>$scope</a:t>
          </a:r>
          <a:endParaRPr lang="en-US" dirty="0"/>
        </a:p>
      </dgm:t>
    </dgm:pt>
    <dgm:pt modelId="{24C17E9F-5178-4FEF-9B75-BB7AD44FD72F}" type="parTrans" cxnId="{0E41EB55-AB76-4B11-9613-5874F0CF617D}">
      <dgm:prSet/>
      <dgm:spPr/>
      <dgm:t>
        <a:bodyPr/>
        <a:lstStyle/>
        <a:p>
          <a:endParaRPr lang="en-US"/>
        </a:p>
      </dgm:t>
    </dgm:pt>
    <dgm:pt modelId="{806ADAD0-8BBD-4ECA-8F5C-0592691B29B3}" type="sibTrans" cxnId="{0E41EB55-AB76-4B11-9613-5874F0CF617D}">
      <dgm:prSet/>
      <dgm:spPr/>
      <dgm:t>
        <a:bodyPr/>
        <a:lstStyle/>
        <a:p>
          <a:endParaRPr lang="en-US"/>
        </a:p>
      </dgm:t>
    </dgm:pt>
    <dgm:pt modelId="{7EEFC668-7ECB-4895-9EA3-EA8D2E872A0B}">
      <dgm:prSet phldrT="[Text]"/>
      <dgm:spPr/>
      <dgm:t>
        <a:bodyPr/>
        <a:lstStyle/>
        <a:p>
          <a:r>
            <a:rPr lang="en-US" dirty="0" smtClean="0"/>
            <a:t>$cope</a:t>
          </a:r>
          <a:endParaRPr lang="en-US" dirty="0"/>
        </a:p>
      </dgm:t>
    </dgm:pt>
    <dgm:pt modelId="{7E0143E3-0F73-493A-84F4-9A6F3F38B579}" type="parTrans" cxnId="{FE207C81-FD51-4B30-BB8A-D282DF4EFBD0}">
      <dgm:prSet/>
      <dgm:spPr/>
      <dgm:t>
        <a:bodyPr/>
        <a:lstStyle/>
        <a:p>
          <a:endParaRPr lang="en-US"/>
        </a:p>
      </dgm:t>
    </dgm:pt>
    <dgm:pt modelId="{E39E1716-E31D-440F-9B08-4F6F20A4E7B0}" type="sibTrans" cxnId="{FE207C81-FD51-4B30-BB8A-D282DF4EFBD0}">
      <dgm:prSet/>
      <dgm:spPr/>
      <dgm:t>
        <a:bodyPr/>
        <a:lstStyle/>
        <a:p>
          <a:endParaRPr lang="en-US"/>
        </a:p>
      </dgm:t>
    </dgm:pt>
    <dgm:pt modelId="{38AEE024-574B-4CCC-AE6D-757BBD006E09}">
      <dgm:prSet phldrT="[Text]"/>
      <dgm:spPr/>
      <dgm:t>
        <a:bodyPr/>
        <a:lstStyle/>
        <a:p>
          <a:r>
            <a:rPr lang="en-US" dirty="0" smtClean="0"/>
            <a:t>$scope</a:t>
          </a:r>
          <a:endParaRPr lang="en-US" dirty="0"/>
        </a:p>
      </dgm:t>
    </dgm:pt>
    <dgm:pt modelId="{75FB7339-C24B-448D-8F69-C013A3D509DA}" type="parTrans" cxnId="{866E0D62-75D8-4162-9993-09D6056D4E87}">
      <dgm:prSet/>
      <dgm:spPr/>
      <dgm:t>
        <a:bodyPr/>
        <a:lstStyle/>
        <a:p>
          <a:endParaRPr lang="en-US"/>
        </a:p>
      </dgm:t>
    </dgm:pt>
    <dgm:pt modelId="{D7CE3B97-07A5-44C4-A6D4-4C0B0C70A528}" type="sibTrans" cxnId="{866E0D62-75D8-4162-9993-09D6056D4E87}">
      <dgm:prSet/>
      <dgm:spPr/>
      <dgm:t>
        <a:bodyPr/>
        <a:lstStyle/>
        <a:p>
          <a:endParaRPr lang="en-US"/>
        </a:p>
      </dgm:t>
    </dgm:pt>
    <dgm:pt modelId="{7B6747BD-3751-4687-9F1E-5DA0884A8C78}" type="pres">
      <dgm:prSet presAssocID="{A9F26312-B14B-4646-B999-7CB9AF194D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433539-68C3-45B9-B401-ABDD92D541B1}" type="pres">
      <dgm:prSet presAssocID="{0FC540AD-1372-42CA-AF6D-989BEEDCAD9F}" presName="hierRoot1" presStyleCnt="0"/>
      <dgm:spPr/>
    </dgm:pt>
    <dgm:pt modelId="{DC453C65-907C-4CAD-928F-A02C81A2B481}" type="pres">
      <dgm:prSet presAssocID="{0FC540AD-1372-42CA-AF6D-989BEEDCAD9F}" presName="composite" presStyleCnt="0"/>
      <dgm:spPr/>
    </dgm:pt>
    <dgm:pt modelId="{F1CC9CE1-7881-4336-80AE-FF6A2B6CCE6A}" type="pres">
      <dgm:prSet presAssocID="{0FC540AD-1372-42CA-AF6D-989BEEDCAD9F}" presName="background" presStyleLbl="node0" presStyleIdx="0" presStyleCnt="1"/>
      <dgm:spPr/>
    </dgm:pt>
    <dgm:pt modelId="{999CEEF4-80EA-4024-BDF5-A814144B0856}" type="pres">
      <dgm:prSet presAssocID="{0FC540AD-1372-42CA-AF6D-989BEEDCAD9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BDF1E8-BE7C-46BF-ACF9-A24A7F09CEC3}" type="pres">
      <dgm:prSet presAssocID="{0FC540AD-1372-42CA-AF6D-989BEEDCAD9F}" presName="hierChild2" presStyleCnt="0"/>
      <dgm:spPr/>
    </dgm:pt>
    <dgm:pt modelId="{6A2E6A7D-F120-40CC-BA1D-6891560EE522}" type="pres">
      <dgm:prSet presAssocID="{837C1B96-83C3-4368-B60C-894B72FAB5DC}" presName="Name10" presStyleLbl="parChTrans1D2" presStyleIdx="0" presStyleCnt="3"/>
      <dgm:spPr/>
      <dgm:t>
        <a:bodyPr/>
        <a:lstStyle/>
        <a:p>
          <a:endParaRPr lang="en-US"/>
        </a:p>
      </dgm:t>
    </dgm:pt>
    <dgm:pt modelId="{6D5675BC-D2EE-4F5C-ABFC-550182392DDF}" type="pres">
      <dgm:prSet presAssocID="{941ED214-745A-4746-9C31-F818E9B767B3}" presName="hierRoot2" presStyleCnt="0"/>
      <dgm:spPr/>
    </dgm:pt>
    <dgm:pt modelId="{43C3E1E8-B101-43F5-9840-0CD0588BD007}" type="pres">
      <dgm:prSet presAssocID="{941ED214-745A-4746-9C31-F818E9B767B3}" presName="composite2" presStyleCnt="0"/>
      <dgm:spPr/>
    </dgm:pt>
    <dgm:pt modelId="{8D61D7F8-BD1C-4EF8-9736-FE7D2FFAC112}" type="pres">
      <dgm:prSet presAssocID="{941ED214-745A-4746-9C31-F818E9B767B3}" presName="background2" presStyleLbl="node2" presStyleIdx="0" presStyleCnt="3"/>
      <dgm:spPr/>
    </dgm:pt>
    <dgm:pt modelId="{CD5630E7-E48C-44E6-990E-9A9D8F58A2B5}" type="pres">
      <dgm:prSet presAssocID="{941ED214-745A-4746-9C31-F818E9B767B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49DCD6-CAFA-4F9D-8982-4540142369D9}" type="pres">
      <dgm:prSet presAssocID="{941ED214-745A-4746-9C31-F818E9B767B3}" presName="hierChild3" presStyleCnt="0"/>
      <dgm:spPr/>
    </dgm:pt>
    <dgm:pt modelId="{F80DF853-772B-417E-A4EB-460B3A2B3886}" type="pres">
      <dgm:prSet presAssocID="{24C17E9F-5178-4FEF-9B75-BB7AD44FD72F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39D82CC-CBB5-4C0B-B837-5E2B4837A80F}" type="pres">
      <dgm:prSet presAssocID="{0666CD7D-9744-421C-84E0-42D34AB5756B}" presName="hierRoot3" presStyleCnt="0"/>
      <dgm:spPr/>
    </dgm:pt>
    <dgm:pt modelId="{ED35AACA-8EDC-4375-A667-1CE01DCDFD58}" type="pres">
      <dgm:prSet presAssocID="{0666CD7D-9744-421C-84E0-42D34AB5756B}" presName="composite3" presStyleCnt="0"/>
      <dgm:spPr/>
    </dgm:pt>
    <dgm:pt modelId="{7B98D206-CB07-43AE-8449-2CDEC189B95B}" type="pres">
      <dgm:prSet presAssocID="{0666CD7D-9744-421C-84E0-42D34AB5756B}" presName="background3" presStyleLbl="node3" presStyleIdx="0" presStyleCnt="3"/>
      <dgm:spPr/>
    </dgm:pt>
    <dgm:pt modelId="{C6841FFF-13B1-4C70-99E5-B5862CB55A18}" type="pres">
      <dgm:prSet presAssocID="{0666CD7D-9744-421C-84E0-42D34AB5756B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7AED7E-BA4C-4CF6-BFC2-D0BF77FEC037}" type="pres">
      <dgm:prSet presAssocID="{0666CD7D-9744-421C-84E0-42D34AB5756B}" presName="hierChild4" presStyleCnt="0"/>
      <dgm:spPr/>
    </dgm:pt>
    <dgm:pt modelId="{370F187D-B8D4-4FCA-BB8A-703A17175421}" type="pres">
      <dgm:prSet presAssocID="{D3EE8B51-27E0-46BE-8C4C-4537B242D52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15A7DA4E-9788-49CB-8915-899E23AB1D67}" type="pres">
      <dgm:prSet presAssocID="{19B89899-E9A7-4C5C-8659-31570B138ACF}" presName="hierRoot4" presStyleCnt="0"/>
      <dgm:spPr/>
    </dgm:pt>
    <dgm:pt modelId="{42176264-2854-4AC5-AEAA-AAE847DADD3A}" type="pres">
      <dgm:prSet presAssocID="{19B89899-E9A7-4C5C-8659-31570B138ACF}" presName="composite4" presStyleCnt="0"/>
      <dgm:spPr/>
    </dgm:pt>
    <dgm:pt modelId="{B5961A93-EA49-4026-9500-DDBBF4D25356}" type="pres">
      <dgm:prSet presAssocID="{19B89899-E9A7-4C5C-8659-31570B138ACF}" presName="background4" presStyleLbl="node4" presStyleIdx="0" presStyleCnt="3"/>
      <dgm:spPr/>
    </dgm:pt>
    <dgm:pt modelId="{B5F04D14-C717-4B2A-A463-C3765A9AA05F}" type="pres">
      <dgm:prSet presAssocID="{19B89899-E9A7-4C5C-8659-31570B138ACF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70C06-70DE-4EA8-989D-41F216A83282}" type="pres">
      <dgm:prSet presAssocID="{19B89899-E9A7-4C5C-8659-31570B138ACF}" presName="hierChild5" presStyleCnt="0"/>
      <dgm:spPr/>
    </dgm:pt>
    <dgm:pt modelId="{482CFDAF-B83E-4E7D-AA81-E2A0B3EAF726}" type="pres">
      <dgm:prSet presAssocID="{DB794A33-FA1D-4FFE-BDF7-775E17319B0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932E6BD-DED9-4E9A-A100-29223EC874B0}" type="pres">
      <dgm:prSet presAssocID="{CAAE89D9-9F99-4444-877B-A1E637093EF2}" presName="hierRoot2" presStyleCnt="0"/>
      <dgm:spPr/>
    </dgm:pt>
    <dgm:pt modelId="{327FA2DF-883D-4459-A538-7FEB12C035B4}" type="pres">
      <dgm:prSet presAssocID="{CAAE89D9-9F99-4444-877B-A1E637093EF2}" presName="composite2" presStyleCnt="0"/>
      <dgm:spPr/>
    </dgm:pt>
    <dgm:pt modelId="{527D9FD4-A3BE-4295-9560-A00B4EB9AE17}" type="pres">
      <dgm:prSet presAssocID="{CAAE89D9-9F99-4444-877B-A1E637093EF2}" presName="background2" presStyleLbl="node2" presStyleIdx="1" presStyleCnt="3"/>
      <dgm:spPr/>
    </dgm:pt>
    <dgm:pt modelId="{C047A64E-4A00-4B5C-848C-77F178A47E3F}" type="pres">
      <dgm:prSet presAssocID="{CAAE89D9-9F99-4444-877B-A1E637093EF2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8081A2-BD11-4D31-93CD-5A2F4C395993}" type="pres">
      <dgm:prSet presAssocID="{CAAE89D9-9F99-4444-877B-A1E637093EF2}" presName="hierChild3" presStyleCnt="0"/>
      <dgm:spPr/>
    </dgm:pt>
    <dgm:pt modelId="{8F6A250F-AB22-4973-ABB9-C8A88C3B7613}" type="pres">
      <dgm:prSet presAssocID="{7E0143E3-0F73-493A-84F4-9A6F3F38B579}" presName="Name17" presStyleLbl="parChTrans1D3" presStyleIdx="1" presStyleCnt="3"/>
      <dgm:spPr/>
      <dgm:t>
        <a:bodyPr/>
        <a:lstStyle/>
        <a:p>
          <a:endParaRPr lang="en-US"/>
        </a:p>
      </dgm:t>
    </dgm:pt>
    <dgm:pt modelId="{FCDAAFDB-BC13-48C6-8A53-CAD5AEB37AC8}" type="pres">
      <dgm:prSet presAssocID="{7EEFC668-7ECB-4895-9EA3-EA8D2E872A0B}" presName="hierRoot3" presStyleCnt="0"/>
      <dgm:spPr/>
    </dgm:pt>
    <dgm:pt modelId="{4A95E032-A863-4DBE-ABF4-EE6F949BC67E}" type="pres">
      <dgm:prSet presAssocID="{7EEFC668-7ECB-4895-9EA3-EA8D2E872A0B}" presName="composite3" presStyleCnt="0"/>
      <dgm:spPr/>
    </dgm:pt>
    <dgm:pt modelId="{2D17D022-E433-45FF-B9E5-CA0F5547C781}" type="pres">
      <dgm:prSet presAssocID="{7EEFC668-7ECB-4895-9EA3-EA8D2E872A0B}" presName="background3" presStyleLbl="node3" presStyleIdx="1" presStyleCnt="3"/>
      <dgm:spPr/>
    </dgm:pt>
    <dgm:pt modelId="{2572C65D-D874-4B24-B9FC-300915F35269}" type="pres">
      <dgm:prSet presAssocID="{7EEFC668-7ECB-4895-9EA3-EA8D2E872A0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E4113-F6FB-4521-8738-421DABA00A2A}" type="pres">
      <dgm:prSet presAssocID="{7EEFC668-7ECB-4895-9EA3-EA8D2E872A0B}" presName="hierChild4" presStyleCnt="0"/>
      <dgm:spPr/>
    </dgm:pt>
    <dgm:pt modelId="{3AC7CC68-9C0F-4FA3-A437-EDBBB671911E}" type="pres">
      <dgm:prSet presAssocID="{73637E92-9E4F-4812-A30A-F445186C7A3B}" presName="Name23" presStyleLbl="parChTrans1D4" presStyleIdx="1" presStyleCnt="3"/>
      <dgm:spPr/>
      <dgm:t>
        <a:bodyPr/>
        <a:lstStyle/>
        <a:p>
          <a:endParaRPr lang="en-US"/>
        </a:p>
      </dgm:t>
    </dgm:pt>
    <dgm:pt modelId="{C6203E39-5DBE-4D5E-A83B-1AC337F3FF7D}" type="pres">
      <dgm:prSet presAssocID="{BE0AD6C2-FC52-479C-A290-58F98E1294C0}" presName="hierRoot4" presStyleCnt="0"/>
      <dgm:spPr/>
    </dgm:pt>
    <dgm:pt modelId="{6EF5A55F-B98B-4B38-9697-FB20A602363F}" type="pres">
      <dgm:prSet presAssocID="{BE0AD6C2-FC52-479C-A290-58F98E1294C0}" presName="composite4" presStyleCnt="0"/>
      <dgm:spPr/>
    </dgm:pt>
    <dgm:pt modelId="{5197E6D9-44FB-4C38-B173-2B63AD5E63BE}" type="pres">
      <dgm:prSet presAssocID="{BE0AD6C2-FC52-479C-A290-58F98E1294C0}" presName="background4" presStyleLbl="node4" presStyleIdx="1" presStyleCnt="3"/>
      <dgm:spPr/>
    </dgm:pt>
    <dgm:pt modelId="{F8F33D1F-341C-4F29-BF53-576BC831394F}" type="pres">
      <dgm:prSet presAssocID="{BE0AD6C2-FC52-479C-A290-58F98E1294C0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3F215-3CA0-4F0E-AE63-CFB7AD7BBEF2}" type="pres">
      <dgm:prSet presAssocID="{BE0AD6C2-FC52-479C-A290-58F98E1294C0}" presName="hierChild5" presStyleCnt="0"/>
      <dgm:spPr/>
    </dgm:pt>
    <dgm:pt modelId="{1E805B90-9BEB-4B84-B902-1CFE11B27BCD}" type="pres">
      <dgm:prSet presAssocID="{9B0DCF2A-BA96-48E5-8EE9-8C8B67DB7F59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8F223B2-7694-4DE4-BB36-754041A2E683}" type="pres">
      <dgm:prSet presAssocID="{B734434E-3A4D-4462-8C89-EBE8986BC670}" presName="hierRoot2" presStyleCnt="0"/>
      <dgm:spPr/>
    </dgm:pt>
    <dgm:pt modelId="{5795A406-2C6B-4B41-94A5-C17E461CF174}" type="pres">
      <dgm:prSet presAssocID="{B734434E-3A4D-4462-8C89-EBE8986BC670}" presName="composite2" presStyleCnt="0"/>
      <dgm:spPr/>
    </dgm:pt>
    <dgm:pt modelId="{840CA858-CBB3-4441-8046-556C2928F3CF}" type="pres">
      <dgm:prSet presAssocID="{B734434E-3A4D-4462-8C89-EBE8986BC670}" presName="background2" presStyleLbl="node2" presStyleIdx="2" presStyleCnt="3"/>
      <dgm:spPr/>
    </dgm:pt>
    <dgm:pt modelId="{135EE3AA-8FD9-424D-B4B5-A3EFBA6E7D9F}" type="pres">
      <dgm:prSet presAssocID="{B734434E-3A4D-4462-8C89-EBE8986BC67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C04C13-3106-4D89-836D-878A1EC36723}" type="pres">
      <dgm:prSet presAssocID="{B734434E-3A4D-4462-8C89-EBE8986BC670}" presName="hierChild3" presStyleCnt="0"/>
      <dgm:spPr/>
    </dgm:pt>
    <dgm:pt modelId="{65813275-B15F-43D0-9AB1-343C37FBDA97}" type="pres">
      <dgm:prSet presAssocID="{75FB7339-C24B-448D-8F69-C013A3D509DA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8BBD526-339D-4A12-AFF3-832B02B84C02}" type="pres">
      <dgm:prSet presAssocID="{38AEE024-574B-4CCC-AE6D-757BBD006E09}" presName="hierRoot3" presStyleCnt="0"/>
      <dgm:spPr/>
    </dgm:pt>
    <dgm:pt modelId="{D64B1368-8A42-4EFC-93E2-406CAC83E497}" type="pres">
      <dgm:prSet presAssocID="{38AEE024-574B-4CCC-AE6D-757BBD006E09}" presName="composite3" presStyleCnt="0"/>
      <dgm:spPr/>
    </dgm:pt>
    <dgm:pt modelId="{813E08A0-289E-4628-AB6F-2C20F4DC157D}" type="pres">
      <dgm:prSet presAssocID="{38AEE024-574B-4CCC-AE6D-757BBD006E09}" presName="background3" presStyleLbl="node3" presStyleIdx="2" presStyleCnt="3"/>
      <dgm:spPr/>
    </dgm:pt>
    <dgm:pt modelId="{6B80EFA6-65DF-4A68-B9A3-4B0BB4637037}" type="pres">
      <dgm:prSet presAssocID="{38AEE024-574B-4CCC-AE6D-757BBD006E09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03E39F-80FD-45F1-A5E4-C6A0D8FFD905}" type="pres">
      <dgm:prSet presAssocID="{38AEE024-574B-4CCC-AE6D-757BBD006E09}" presName="hierChild4" presStyleCnt="0"/>
      <dgm:spPr/>
    </dgm:pt>
    <dgm:pt modelId="{AF94108A-2679-4B6B-9BBC-747E3F43559C}" type="pres">
      <dgm:prSet presAssocID="{E41EC358-C614-4C94-B7A6-99110A6C09A3}" presName="Name23" presStyleLbl="parChTrans1D4" presStyleIdx="2" presStyleCnt="3"/>
      <dgm:spPr/>
      <dgm:t>
        <a:bodyPr/>
        <a:lstStyle/>
        <a:p>
          <a:endParaRPr lang="en-US"/>
        </a:p>
      </dgm:t>
    </dgm:pt>
    <dgm:pt modelId="{241FD527-E71B-4341-9A4F-BDB7CDE4B871}" type="pres">
      <dgm:prSet presAssocID="{E0F4AEBF-D38E-4357-AD59-7603ED9EC54C}" presName="hierRoot4" presStyleCnt="0"/>
      <dgm:spPr/>
    </dgm:pt>
    <dgm:pt modelId="{82928235-75ED-4C40-944F-D66B6FD837B7}" type="pres">
      <dgm:prSet presAssocID="{E0F4AEBF-D38E-4357-AD59-7603ED9EC54C}" presName="composite4" presStyleCnt="0"/>
      <dgm:spPr/>
    </dgm:pt>
    <dgm:pt modelId="{DC48B136-2B44-4714-A8E6-D3F2B0E9B57F}" type="pres">
      <dgm:prSet presAssocID="{E0F4AEBF-D38E-4357-AD59-7603ED9EC54C}" presName="background4" presStyleLbl="node4" presStyleIdx="2" presStyleCnt="3"/>
      <dgm:spPr/>
    </dgm:pt>
    <dgm:pt modelId="{075644A8-EA05-4D9B-8F03-CE73C5818677}" type="pres">
      <dgm:prSet presAssocID="{E0F4AEBF-D38E-4357-AD59-7603ED9EC54C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885DC2-B38D-4B9B-8A9A-9616BA479821}" type="pres">
      <dgm:prSet presAssocID="{E0F4AEBF-D38E-4357-AD59-7603ED9EC54C}" presName="hierChild5" presStyleCnt="0"/>
      <dgm:spPr/>
    </dgm:pt>
  </dgm:ptLst>
  <dgm:cxnLst>
    <dgm:cxn modelId="{BF54EFC3-90A7-46E0-9E5C-B6BC2FD0DAAC}" type="presOf" srcId="{38AEE024-574B-4CCC-AE6D-757BBD006E09}" destId="{6B80EFA6-65DF-4A68-B9A3-4B0BB4637037}" srcOrd="0" destOrd="0" presId="urn:microsoft.com/office/officeart/2005/8/layout/hierarchy1"/>
    <dgm:cxn modelId="{3A7FAE81-79F7-4565-8BA2-08A6EC5A1613}" type="presOf" srcId="{0666CD7D-9744-421C-84E0-42D34AB5756B}" destId="{C6841FFF-13B1-4C70-99E5-B5862CB55A18}" srcOrd="0" destOrd="0" presId="urn:microsoft.com/office/officeart/2005/8/layout/hierarchy1"/>
    <dgm:cxn modelId="{74B3AC5D-CD20-4AC4-A1AD-31D01EBC8FCA}" type="presOf" srcId="{DB794A33-FA1D-4FFE-BDF7-775E17319B0A}" destId="{482CFDAF-B83E-4E7D-AA81-E2A0B3EAF726}" srcOrd="0" destOrd="0" presId="urn:microsoft.com/office/officeart/2005/8/layout/hierarchy1"/>
    <dgm:cxn modelId="{C7F29DD9-D748-4FC6-A00B-51C86213A9FE}" type="presOf" srcId="{0FC540AD-1372-42CA-AF6D-989BEEDCAD9F}" destId="{999CEEF4-80EA-4024-BDF5-A814144B0856}" srcOrd="0" destOrd="0" presId="urn:microsoft.com/office/officeart/2005/8/layout/hierarchy1"/>
    <dgm:cxn modelId="{BA453C38-1C65-4AE4-B31F-D8AB63A0A877}" type="presOf" srcId="{D3EE8B51-27E0-46BE-8C4C-4537B242D52B}" destId="{370F187D-B8D4-4FCA-BB8A-703A17175421}" srcOrd="0" destOrd="0" presId="urn:microsoft.com/office/officeart/2005/8/layout/hierarchy1"/>
    <dgm:cxn modelId="{ADA9DD10-A4F2-466D-BD6F-FB5787417D80}" type="presOf" srcId="{CAAE89D9-9F99-4444-877B-A1E637093EF2}" destId="{C047A64E-4A00-4B5C-848C-77F178A47E3F}" srcOrd="0" destOrd="0" presId="urn:microsoft.com/office/officeart/2005/8/layout/hierarchy1"/>
    <dgm:cxn modelId="{14FC7471-F426-443E-B589-4D6EDCB920EE}" srcId="{0FC540AD-1372-42CA-AF6D-989BEEDCAD9F}" destId="{B734434E-3A4D-4462-8C89-EBE8986BC670}" srcOrd="2" destOrd="0" parTransId="{9B0DCF2A-BA96-48E5-8EE9-8C8B67DB7F59}" sibTransId="{48FFEFCB-078C-4FB0-84CD-207FAE0D71A2}"/>
    <dgm:cxn modelId="{A6E78970-BB39-4F76-8C26-7AADAC7D7BEF}" type="presOf" srcId="{19B89899-E9A7-4C5C-8659-31570B138ACF}" destId="{B5F04D14-C717-4B2A-A463-C3765A9AA05F}" srcOrd="0" destOrd="0" presId="urn:microsoft.com/office/officeart/2005/8/layout/hierarchy1"/>
    <dgm:cxn modelId="{5D0B50FE-16A0-4329-8D7E-505FDE461A58}" type="presOf" srcId="{941ED214-745A-4746-9C31-F818E9B767B3}" destId="{CD5630E7-E48C-44E6-990E-9A9D8F58A2B5}" srcOrd="0" destOrd="0" presId="urn:microsoft.com/office/officeart/2005/8/layout/hierarchy1"/>
    <dgm:cxn modelId="{0E41EB55-AB76-4B11-9613-5874F0CF617D}" srcId="{941ED214-745A-4746-9C31-F818E9B767B3}" destId="{0666CD7D-9744-421C-84E0-42D34AB5756B}" srcOrd="0" destOrd="0" parTransId="{24C17E9F-5178-4FEF-9B75-BB7AD44FD72F}" sibTransId="{806ADAD0-8BBD-4ECA-8F5C-0592691B29B3}"/>
    <dgm:cxn modelId="{2E109DDE-35AE-42E9-8247-831E1D3F5282}" type="presOf" srcId="{E41EC358-C614-4C94-B7A6-99110A6C09A3}" destId="{AF94108A-2679-4B6B-9BBC-747E3F43559C}" srcOrd="0" destOrd="0" presId="urn:microsoft.com/office/officeart/2005/8/layout/hierarchy1"/>
    <dgm:cxn modelId="{1563F962-DBD8-400B-848A-154EB9782480}" srcId="{38AEE024-574B-4CCC-AE6D-757BBD006E09}" destId="{E0F4AEBF-D38E-4357-AD59-7603ED9EC54C}" srcOrd="0" destOrd="0" parTransId="{E41EC358-C614-4C94-B7A6-99110A6C09A3}" sibTransId="{CC383836-793F-4B5D-A54D-742A16593B97}"/>
    <dgm:cxn modelId="{F55D0108-FB6F-4B02-BC94-E9DED56447FD}" type="presOf" srcId="{75FB7339-C24B-448D-8F69-C013A3D509DA}" destId="{65813275-B15F-43D0-9AB1-343C37FBDA97}" srcOrd="0" destOrd="0" presId="urn:microsoft.com/office/officeart/2005/8/layout/hierarchy1"/>
    <dgm:cxn modelId="{4F9135B4-0B70-4688-8221-8684571A26A7}" type="presOf" srcId="{BE0AD6C2-FC52-479C-A290-58F98E1294C0}" destId="{F8F33D1F-341C-4F29-BF53-576BC831394F}" srcOrd="0" destOrd="0" presId="urn:microsoft.com/office/officeart/2005/8/layout/hierarchy1"/>
    <dgm:cxn modelId="{CE397221-59CB-48FB-B4A4-3DF15006EC67}" srcId="{0FC540AD-1372-42CA-AF6D-989BEEDCAD9F}" destId="{CAAE89D9-9F99-4444-877B-A1E637093EF2}" srcOrd="1" destOrd="0" parTransId="{DB794A33-FA1D-4FFE-BDF7-775E17319B0A}" sibTransId="{4C2AA479-24B1-49A0-898A-57F63989B29E}"/>
    <dgm:cxn modelId="{80D889E1-4BF2-4A52-A5FB-3BF681023855}" type="presOf" srcId="{837C1B96-83C3-4368-B60C-894B72FAB5DC}" destId="{6A2E6A7D-F120-40CC-BA1D-6891560EE522}" srcOrd="0" destOrd="0" presId="urn:microsoft.com/office/officeart/2005/8/layout/hierarchy1"/>
    <dgm:cxn modelId="{216C51B3-79D2-4BEF-AA77-EF43EDEE52EB}" type="presOf" srcId="{E0F4AEBF-D38E-4357-AD59-7603ED9EC54C}" destId="{075644A8-EA05-4D9B-8F03-CE73C5818677}" srcOrd="0" destOrd="0" presId="urn:microsoft.com/office/officeart/2005/8/layout/hierarchy1"/>
    <dgm:cxn modelId="{866E0D62-75D8-4162-9993-09D6056D4E87}" srcId="{B734434E-3A4D-4462-8C89-EBE8986BC670}" destId="{38AEE024-574B-4CCC-AE6D-757BBD006E09}" srcOrd="0" destOrd="0" parTransId="{75FB7339-C24B-448D-8F69-C013A3D509DA}" sibTransId="{D7CE3B97-07A5-44C4-A6D4-4C0B0C70A528}"/>
    <dgm:cxn modelId="{01B105EE-6BF3-47C6-9B2F-D48AF06D6016}" srcId="{7EEFC668-7ECB-4895-9EA3-EA8D2E872A0B}" destId="{BE0AD6C2-FC52-479C-A290-58F98E1294C0}" srcOrd="0" destOrd="0" parTransId="{73637E92-9E4F-4812-A30A-F445186C7A3B}" sibTransId="{64234135-D7C7-4BED-B7E4-95CAA945F6F7}"/>
    <dgm:cxn modelId="{082C5A49-5933-4A63-8F82-E01F01F68F1B}" srcId="{0666CD7D-9744-421C-84E0-42D34AB5756B}" destId="{19B89899-E9A7-4C5C-8659-31570B138ACF}" srcOrd="0" destOrd="0" parTransId="{D3EE8B51-27E0-46BE-8C4C-4537B242D52B}" sibTransId="{88AAD305-C67C-40B4-88B8-8713E21BD7DA}"/>
    <dgm:cxn modelId="{310C2657-8CA7-49EF-9971-7BBA866DE682}" srcId="{0FC540AD-1372-42CA-AF6D-989BEEDCAD9F}" destId="{941ED214-745A-4746-9C31-F818E9B767B3}" srcOrd="0" destOrd="0" parTransId="{837C1B96-83C3-4368-B60C-894B72FAB5DC}" sibTransId="{475D06BF-12F5-43C1-8966-BCFE8EF52478}"/>
    <dgm:cxn modelId="{7171F302-007D-47C1-8493-AC68C99F8E3A}" type="presOf" srcId="{9B0DCF2A-BA96-48E5-8EE9-8C8B67DB7F59}" destId="{1E805B90-9BEB-4B84-B902-1CFE11B27BCD}" srcOrd="0" destOrd="0" presId="urn:microsoft.com/office/officeart/2005/8/layout/hierarchy1"/>
    <dgm:cxn modelId="{DCE08C3A-1C7E-484C-8360-AC48886BD14F}" type="presOf" srcId="{7EEFC668-7ECB-4895-9EA3-EA8D2E872A0B}" destId="{2572C65D-D874-4B24-B9FC-300915F35269}" srcOrd="0" destOrd="0" presId="urn:microsoft.com/office/officeart/2005/8/layout/hierarchy1"/>
    <dgm:cxn modelId="{463E68E4-FEB3-4377-8D2D-03865067E513}" type="presOf" srcId="{B734434E-3A4D-4462-8C89-EBE8986BC670}" destId="{135EE3AA-8FD9-424D-B4B5-A3EFBA6E7D9F}" srcOrd="0" destOrd="0" presId="urn:microsoft.com/office/officeart/2005/8/layout/hierarchy1"/>
    <dgm:cxn modelId="{FE207C81-FD51-4B30-BB8A-D282DF4EFBD0}" srcId="{CAAE89D9-9F99-4444-877B-A1E637093EF2}" destId="{7EEFC668-7ECB-4895-9EA3-EA8D2E872A0B}" srcOrd="0" destOrd="0" parTransId="{7E0143E3-0F73-493A-84F4-9A6F3F38B579}" sibTransId="{E39E1716-E31D-440F-9B08-4F6F20A4E7B0}"/>
    <dgm:cxn modelId="{1428B151-2342-4909-B15E-5D371FB84873}" type="presOf" srcId="{73637E92-9E4F-4812-A30A-F445186C7A3B}" destId="{3AC7CC68-9C0F-4FA3-A437-EDBBB671911E}" srcOrd="0" destOrd="0" presId="urn:microsoft.com/office/officeart/2005/8/layout/hierarchy1"/>
    <dgm:cxn modelId="{D3C75A76-AA19-4A68-8C69-EA8694B491F2}" type="presOf" srcId="{A9F26312-B14B-4646-B999-7CB9AF194DAC}" destId="{7B6747BD-3751-4687-9F1E-5DA0884A8C78}" srcOrd="0" destOrd="0" presId="urn:microsoft.com/office/officeart/2005/8/layout/hierarchy1"/>
    <dgm:cxn modelId="{BF7D0DA6-3533-45B3-89FA-A126E99A4F3F}" type="presOf" srcId="{7E0143E3-0F73-493A-84F4-9A6F3F38B579}" destId="{8F6A250F-AB22-4973-ABB9-C8A88C3B7613}" srcOrd="0" destOrd="0" presId="urn:microsoft.com/office/officeart/2005/8/layout/hierarchy1"/>
    <dgm:cxn modelId="{BE6E4F90-A5FF-4A65-8065-5D581E3CDFB7}" type="presOf" srcId="{24C17E9F-5178-4FEF-9B75-BB7AD44FD72F}" destId="{F80DF853-772B-417E-A4EB-460B3A2B3886}" srcOrd="0" destOrd="0" presId="urn:microsoft.com/office/officeart/2005/8/layout/hierarchy1"/>
    <dgm:cxn modelId="{6D88B8C2-667E-47D8-B64B-C33F45EE4B2F}" srcId="{A9F26312-B14B-4646-B999-7CB9AF194DAC}" destId="{0FC540AD-1372-42CA-AF6D-989BEEDCAD9F}" srcOrd="0" destOrd="0" parTransId="{681911A2-3D2C-43DE-8008-184EB4120AB1}" sibTransId="{40EBA43F-F05D-4AA0-8C1E-0F5824B08E93}"/>
    <dgm:cxn modelId="{F973FC54-90EC-4ACD-BFCA-1F6D5A074B0D}" type="presParOf" srcId="{7B6747BD-3751-4687-9F1E-5DA0884A8C78}" destId="{3B433539-68C3-45B9-B401-ABDD92D541B1}" srcOrd="0" destOrd="0" presId="urn:microsoft.com/office/officeart/2005/8/layout/hierarchy1"/>
    <dgm:cxn modelId="{C8C9310F-43F2-4A67-826B-72C9CBDA50E9}" type="presParOf" srcId="{3B433539-68C3-45B9-B401-ABDD92D541B1}" destId="{DC453C65-907C-4CAD-928F-A02C81A2B481}" srcOrd="0" destOrd="0" presId="urn:microsoft.com/office/officeart/2005/8/layout/hierarchy1"/>
    <dgm:cxn modelId="{336F2356-4093-4BCA-8310-E39F528E6444}" type="presParOf" srcId="{DC453C65-907C-4CAD-928F-A02C81A2B481}" destId="{F1CC9CE1-7881-4336-80AE-FF6A2B6CCE6A}" srcOrd="0" destOrd="0" presId="urn:microsoft.com/office/officeart/2005/8/layout/hierarchy1"/>
    <dgm:cxn modelId="{EE607872-4F33-4F95-80C7-3E2C838ED6FE}" type="presParOf" srcId="{DC453C65-907C-4CAD-928F-A02C81A2B481}" destId="{999CEEF4-80EA-4024-BDF5-A814144B0856}" srcOrd="1" destOrd="0" presId="urn:microsoft.com/office/officeart/2005/8/layout/hierarchy1"/>
    <dgm:cxn modelId="{B74E8F06-8552-4873-BB1B-DC790615ED48}" type="presParOf" srcId="{3B433539-68C3-45B9-B401-ABDD92D541B1}" destId="{B5BDF1E8-BE7C-46BF-ACF9-A24A7F09CEC3}" srcOrd="1" destOrd="0" presId="urn:microsoft.com/office/officeart/2005/8/layout/hierarchy1"/>
    <dgm:cxn modelId="{3D7354A7-2359-48E4-B7B2-CB4E0CCD21A1}" type="presParOf" srcId="{B5BDF1E8-BE7C-46BF-ACF9-A24A7F09CEC3}" destId="{6A2E6A7D-F120-40CC-BA1D-6891560EE522}" srcOrd="0" destOrd="0" presId="urn:microsoft.com/office/officeart/2005/8/layout/hierarchy1"/>
    <dgm:cxn modelId="{5D7E9211-EDC5-417A-8B2C-241396A0CBB9}" type="presParOf" srcId="{B5BDF1E8-BE7C-46BF-ACF9-A24A7F09CEC3}" destId="{6D5675BC-D2EE-4F5C-ABFC-550182392DDF}" srcOrd="1" destOrd="0" presId="urn:microsoft.com/office/officeart/2005/8/layout/hierarchy1"/>
    <dgm:cxn modelId="{ECB1127B-4D6E-48D2-B9EA-9476C4441CAE}" type="presParOf" srcId="{6D5675BC-D2EE-4F5C-ABFC-550182392DDF}" destId="{43C3E1E8-B101-43F5-9840-0CD0588BD007}" srcOrd="0" destOrd="0" presId="urn:microsoft.com/office/officeart/2005/8/layout/hierarchy1"/>
    <dgm:cxn modelId="{2CE5B58C-2A98-454C-A93C-F7DC87AD7371}" type="presParOf" srcId="{43C3E1E8-B101-43F5-9840-0CD0588BD007}" destId="{8D61D7F8-BD1C-4EF8-9736-FE7D2FFAC112}" srcOrd="0" destOrd="0" presId="urn:microsoft.com/office/officeart/2005/8/layout/hierarchy1"/>
    <dgm:cxn modelId="{AA5A0500-C37E-4D61-9AED-3D8905E9684D}" type="presParOf" srcId="{43C3E1E8-B101-43F5-9840-0CD0588BD007}" destId="{CD5630E7-E48C-44E6-990E-9A9D8F58A2B5}" srcOrd="1" destOrd="0" presId="urn:microsoft.com/office/officeart/2005/8/layout/hierarchy1"/>
    <dgm:cxn modelId="{BE3D12D6-8632-4A76-A47C-0C506AF78440}" type="presParOf" srcId="{6D5675BC-D2EE-4F5C-ABFC-550182392DDF}" destId="{4449DCD6-CAFA-4F9D-8982-4540142369D9}" srcOrd="1" destOrd="0" presId="urn:microsoft.com/office/officeart/2005/8/layout/hierarchy1"/>
    <dgm:cxn modelId="{969C8C87-69D6-4E2D-97AB-5F2021DC99DE}" type="presParOf" srcId="{4449DCD6-CAFA-4F9D-8982-4540142369D9}" destId="{F80DF853-772B-417E-A4EB-460B3A2B3886}" srcOrd="0" destOrd="0" presId="urn:microsoft.com/office/officeart/2005/8/layout/hierarchy1"/>
    <dgm:cxn modelId="{1E64A20A-85D4-4837-A493-60B187FFC638}" type="presParOf" srcId="{4449DCD6-CAFA-4F9D-8982-4540142369D9}" destId="{539D82CC-CBB5-4C0B-B837-5E2B4837A80F}" srcOrd="1" destOrd="0" presId="urn:microsoft.com/office/officeart/2005/8/layout/hierarchy1"/>
    <dgm:cxn modelId="{37EA5347-CC54-438E-9F7A-21E8296F953D}" type="presParOf" srcId="{539D82CC-CBB5-4C0B-B837-5E2B4837A80F}" destId="{ED35AACA-8EDC-4375-A667-1CE01DCDFD58}" srcOrd="0" destOrd="0" presId="urn:microsoft.com/office/officeart/2005/8/layout/hierarchy1"/>
    <dgm:cxn modelId="{7DA69FEF-9716-40A7-A4DC-8E0544E666EF}" type="presParOf" srcId="{ED35AACA-8EDC-4375-A667-1CE01DCDFD58}" destId="{7B98D206-CB07-43AE-8449-2CDEC189B95B}" srcOrd="0" destOrd="0" presId="urn:microsoft.com/office/officeart/2005/8/layout/hierarchy1"/>
    <dgm:cxn modelId="{71C6FB97-BE5C-46F3-A4E1-B88C2A783C1A}" type="presParOf" srcId="{ED35AACA-8EDC-4375-A667-1CE01DCDFD58}" destId="{C6841FFF-13B1-4C70-99E5-B5862CB55A18}" srcOrd="1" destOrd="0" presId="urn:microsoft.com/office/officeart/2005/8/layout/hierarchy1"/>
    <dgm:cxn modelId="{CAAEE726-A729-4EB3-978F-123C73F9FDD0}" type="presParOf" srcId="{539D82CC-CBB5-4C0B-B837-5E2B4837A80F}" destId="{B07AED7E-BA4C-4CF6-BFC2-D0BF77FEC037}" srcOrd="1" destOrd="0" presId="urn:microsoft.com/office/officeart/2005/8/layout/hierarchy1"/>
    <dgm:cxn modelId="{F8AA3595-9160-40EF-9214-CA18129C5BFD}" type="presParOf" srcId="{B07AED7E-BA4C-4CF6-BFC2-D0BF77FEC037}" destId="{370F187D-B8D4-4FCA-BB8A-703A17175421}" srcOrd="0" destOrd="0" presId="urn:microsoft.com/office/officeart/2005/8/layout/hierarchy1"/>
    <dgm:cxn modelId="{5E782776-FBCE-4823-8F5F-AA78A1B49D51}" type="presParOf" srcId="{B07AED7E-BA4C-4CF6-BFC2-D0BF77FEC037}" destId="{15A7DA4E-9788-49CB-8915-899E23AB1D67}" srcOrd="1" destOrd="0" presId="urn:microsoft.com/office/officeart/2005/8/layout/hierarchy1"/>
    <dgm:cxn modelId="{003ACCBC-E1AF-434A-9993-4C2CDAF2B55A}" type="presParOf" srcId="{15A7DA4E-9788-49CB-8915-899E23AB1D67}" destId="{42176264-2854-4AC5-AEAA-AAE847DADD3A}" srcOrd="0" destOrd="0" presId="urn:microsoft.com/office/officeart/2005/8/layout/hierarchy1"/>
    <dgm:cxn modelId="{816EE54E-DB59-41C7-BB8C-9CAAB2CEA2AD}" type="presParOf" srcId="{42176264-2854-4AC5-AEAA-AAE847DADD3A}" destId="{B5961A93-EA49-4026-9500-DDBBF4D25356}" srcOrd="0" destOrd="0" presId="urn:microsoft.com/office/officeart/2005/8/layout/hierarchy1"/>
    <dgm:cxn modelId="{EF40EE22-7D72-4848-A9BF-53FC18762C57}" type="presParOf" srcId="{42176264-2854-4AC5-AEAA-AAE847DADD3A}" destId="{B5F04D14-C717-4B2A-A463-C3765A9AA05F}" srcOrd="1" destOrd="0" presId="urn:microsoft.com/office/officeart/2005/8/layout/hierarchy1"/>
    <dgm:cxn modelId="{D0135C58-8479-44FC-9C0D-8697C9B4A55F}" type="presParOf" srcId="{15A7DA4E-9788-49CB-8915-899E23AB1D67}" destId="{36570C06-70DE-4EA8-989D-41F216A83282}" srcOrd="1" destOrd="0" presId="urn:microsoft.com/office/officeart/2005/8/layout/hierarchy1"/>
    <dgm:cxn modelId="{E083265D-5AE4-4BB7-A276-DF4401689F9B}" type="presParOf" srcId="{B5BDF1E8-BE7C-46BF-ACF9-A24A7F09CEC3}" destId="{482CFDAF-B83E-4E7D-AA81-E2A0B3EAF726}" srcOrd="2" destOrd="0" presId="urn:microsoft.com/office/officeart/2005/8/layout/hierarchy1"/>
    <dgm:cxn modelId="{1F39B0D8-20B1-49A9-88E7-2CA964CCC1B8}" type="presParOf" srcId="{B5BDF1E8-BE7C-46BF-ACF9-A24A7F09CEC3}" destId="{5932E6BD-DED9-4E9A-A100-29223EC874B0}" srcOrd="3" destOrd="0" presId="urn:microsoft.com/office/officeart/2005/8/layout/hierarchy1"/>
    <dgm:cxn modelId="{597C1506-CB7E-423B-B857-8B5864B4F7D6}" type="presParOf" srcId="{5932E6BD-DED9-4E9A-A100-29223EC874B0}" destId="{327FA2DF-883D-4459-A538-7FEB12C035B4}" srcOrd="0" destOrd="0" presId="urn:microsoft.com/office/officeart/2005/8/layout/hierarchy1"/>
    <dgm:cxn modelId="{37CC62EE-DDB2-48E0-81E9-71999DC417E5}" type="presParOf" srcId="{327FA2DF-883D-4459-A538-7FEB12C035B4}" destId="{527D9FD4-A3BE-4295-9560-A00B4EB9AE17}" srcOrd="0" destOrd="0" presId="urn:microsoft.com/office/officeart/2005/8/layout/hierarchy1"/>
    <dgm:cxn modelId="{6E8B3FA7-FFDD-4504-845A-CDC6F85A5B54}" type="presParOf" srcId="{327FA2DF-883D-4459-A538-7FEB12C035B4}" destId="{C047A64E-4A00-4B5C-848C-77F178A47E3F}" srcOrd="1" destOrd="0" presId="urn:microsoft.com/office/officeart/2005/8/layout/hierarchy1"/>
    <dgm:cxn modelId="{540AB29E-2E8C-4406-81B7-35FDB0B42219}" type="presParOf" srcId="{5932E6BD-DED9-4E9A-A100-29223EC874B0}" destId="{CB8081A2-BD11-4D31-93CD-5A2F4C395993}" srcOrd="1" destOrd="0" presId="urn:microsoft.com/office/officeart/2005/8/layout/hierarchy1"/>
    <dgm:cxn modelId="{3E374846-789F-45C6-9411-0AB4290CF4BA}" type="presParOf" srcId="{CB8081A2-BD11-4D31-93CD-5A2F4C395993}" destId="{8F6A250F-AB22-4973-ABB9-C8A88C3B7613}" srcOrd="0" destOrd="0" presId="urn:microsoft.com/office/officeart/2005/8/layout/hierarchy1"/>
    <dgm:cxn modelId="{65CDBE83-9B75-493F-8A49-8B3911F336EB}" type="presParOf" srcId="{CB8081A2-BD11-4D31-93CD-5A2F4C395993}" destId="{FCDAAFDB-BC13-48C6-8A53-CAD5AEB37AC8}" srcOrd="1" destOrd="0" presId="urn:microsoft.com/office/officeart/2005/8/layout/hierarchy1"/>
    <dgm:cxn modelId="{079313C6-39AF-4E81-89C7-9ADEBC448B68}" type="presParOf" srcId="{FCDAAFDB-BC13-48C6-8A53-CAD5AEB37AC8}" destId="{4A95E032-A863-4DBE-ABF4-EE6F949BC67E}" srcOrd="0" destOrd="0" presId="urn:microsoft.com/office/officeart/2005/8/layout/hierarchy1"/>
    <dgm:cxn modelId="{64CAA688-A943-4890-8FD4-3335CB918456}" type="presParOf" srcId="{4A95E032-A863-4DBE-ABF4-EE6F949BC67E}" destId="{2D17D022-E433-45FF-B9E5-CA0F5547C781}" srcOrd="0" destOrd="0" presId="urn:microsoft.com/office/officeart/2005/8/layout/hierarchy1"/>
    <dgm:cxn modelId="{11716B13-EA75-4852-990F-BDAF2EE3DF31}" type="presParOf" srcId="{4A95E032-A863-4DBE-ABF4-EE6F949BC67E}" destId="{2572C65D-D874-4B24-B9FC-300915F35269}" srcOrd="1" destOrd="0" presId="urn:microsoft.com/office/officeart/2005/8/layout/hierarchy1"/>
    <dgm:cxn modelId="{1114BA28-5A8A-4973-A510-993196C4DCCE}" type="presParOf" srcId="{FCDAAFDB-BC13-48C6-8A53-CAD5AEB37AC8}" destId="{16CE4113-F6FB-4521-8738-421DABA00A2A}" srcOrd="1" destOrd="0" presId="urn:microsoft.com/office/officeart/2005/8/layout/hierarchy1"/>
    <dgm:cxn modelId="{F03F99A0-3E57-45A6-822B-7F8A03DD57BE}" type="presParOf" srcId="{16CE4113-F6FB-4521-8738-421DABA00A2A}" destId="{3AC7CC68-9C0F-4FA3-A437-EDBBB671911E}" srcOrd="0" destOrd="0" presId="urn:microsoft.com/office/officeart/2005/8/layout/hierarchy1"/>
    <dgm:cxn modelId="{1E3CB92D-9E5C-4149-BF9C-3E447E7C17A2}" type="presParOf" srcId="{16CE4113-F6FB-4521-8738-421DABA00A2A}" destId="{C6203E39-5DBE-4D5E-A83B-1AC337F3FF7D}" srcOrd="1" destOrd="0" presId="urn:microsoft.com/office/officeart/2005/8/layout/hierarchy1"/>
    <dgm:cxn modelId="{EFF0C176-2419-49F5-A5C9-B9E02B3A7F86}" type="presParOf" srcId="{C6203E39-5DBE-4D5E-A83B-1AC337F3FF7D}" destId="{6EF5A55F-B98B-4B38-9697-FB20A602363F}" srcOrd="0" destOrd="0" presId="urn:microsoft.com/office/officeart/2005/8/layout/hierarchy1"/>
    <dgm:cxn modelId="{35507041-A248-406D-8216-8994600037B3}" type="presParOf" srcId="{6EF5A55F-B98B-4B38-9697-FB20A602363F}" destId="{5197E6D9-44FB-4C38-B173-2B63AD5E63BE}" srcOrd="0" destOrd="0" presId="urn:microsoft.com/office/officeart/2005/8/layout/hierarchy1"/>
    <dgm:cxn modelId="{A8183930-3759-4139-ACF0-D1D0E952C563}" type="presParOf" srcId="{6EF5A55F-B98B-4B38-9697-FB20A602363F}" destId="{F8F33D1F-341C-4F29-BF53-576BC831394F}" srcOrd="1" destOrd="0" presId="urn:microsoft.com/office/officeart/2005/8/layout/hierarchy1"/>
    <dgm:cxn modelId="{98F7A3D6-5DD6-46CC-BACF-F2EEA6EB299A}" type="presParOf" srcId="{C6203E39-5DBE-4D5E-A83B-1AC337F3FF7D}" destId="{CF23F215-3CA0-4F0E-AE63-CFB7AD7BBEF2}" srcOrd="1" destOrd="0" presId="urn:microsoft.com/office/officeart/2005/8/layout/hierarchy1"/>
    <dgm:cxn modelId="{D3E7C609-F1E6-4D85-AC61-34A2A02DAC40}" type="presParOf" srcId="{B5BDF1E8-BE7C-46BF-ACF9-A24A7F09CEC3}" destId="{1E805B90-9BEB-4B84-B902-1CFE11B27BCD}" srcOrd="4" destOrd="0" presId="urn:microsoft.com/office/officeart/2005/8/layout/hierarchy1"/>
    <dgm:cxn modelId="{44F47DE9-D614-44AD-8653-970720A0F1E5}" type="presParOf" srcId="{B5BDF1E8-BE7C-46BF-ACF9-A24A7F09CEC3}" destId="{48F223B2-7694-4DE4-BB36-754041A2E683}" srcOrd="5" destOrd="0" presId="urn:microsoft.com/office/officeart/2005/8/layout/hierarchy1"/>
    <dgm:cxn modelId="{9C0266C3-DFC5-4A2F-A5EB-E5F9B2C62B6A}" type="presParOf" srcId="{48F223B2-7694-4DE4-BB36-754041A2E683}" destId="{5795A406-2C6B-4B41-94A5-C17E461CF174}" srcOrd="0" destOrd="0" presId="urn:microsoft.com/office/officeart/2005/8/layout/hierarchy1"/>
    <dgm:cxn modelId="{B1BD64A4-FCA5-441C-B715-DED984102E1A}" type="presParOf" srcId="{5795A406-2C6B-4B41-94A5-C17E461CF174}" destId="{840CA858-CBB3-4441-8046-556C2928F3CF}" srcOrd="0" destOrd="0" presId="urn:microsoft.com/office/officeart/2005/8/layout/hierarchy1"/>
    <dgm:cxn modelId="{10F4090B-60A7-42FA-BABE-0F9A58D344AF}" type="presParOf" srcId="{5795A406-2C6B-4B41-94A5-C17E461CF174}" destId="{135EE3AA-8FD9-424D-B4B5-A3EFBA6E7D9F}" srcOrd="1" destOrd="0" presId="urn:microsoft.com/office/officeart/2005/8/layout/hierarchy1"/>
    <dgm:cxn modelId="{2CD1B2E0-CCCD-482E-AC10-FEDF584B5192}" type="presParOf" srcId="{48F223B2-7694-4DE4-BB36-754041A2E683}" destId="{E5C04C13-3106-4D89-836D-878A1EC36723}" srcOrd="1" destOrd="0" presId="urn:microsoft.com/office/officeart/2005/8/layout/hierarchy1"/>
    <dgm:cxn modelId="{25E2541A-7156-4E8B-A1D0-1B44D8387FD7}" type="presParOf" srcId="{E5C04C13-3106-4D89-836D-878A1EC36723}" destId="{65813275-B15F-43D0-9AB1-343C37FBDA97}" srcOrd="0" destOrd="0" presId="urn:microsoft.com/office/officeart/2005/8/layout/hierarchy1"/>
    <dgm:cxn modelId="{F5779CE5-7157-46EB-BBB8-878C93F76017}" type="presParOf" srcId="{E5C04C13-3106-4D89-836D-878A1EC36723}" destId="{58BBD526-339D-4A12-AFF3-832B02B84C02}" srcOrd="1" destOrd="0" presId="urn:microsoft.com/office/officeart/2005/8/layout/hierarchy1"/>
    <dgm:cxn modelId="{E9CA56A6-B8C1-46DF-BBDB-D6B122E0E8A7}" type="presParOf" srcId="{58BBD526-339D-4A12-AFF3-832B02B84C02}" destId="{D64B1368-8A42-4EFC-93E2-406CAC83E497}" srcOrd="0" destOrd="0" presId="urn:microsoft.com/office/officeart/2005/8/layout/hierarchy1"/>
    <dgm:cxn modelId="{E07CC17D-4AB7-43A6-ADB9-1538FA5D94A4}" type="presParOf" srcId="{D64B1368-8A42-4EFC-93E2-406CAC83E497}" destId="{813E08A0-289E-4628-AB6F-2C20F4DC157D}" srcOrd="0" destOrd="0" presId="urn:microsoft.com/office/officeart/2005/8/layout/hierarchy1"/>
    <dgm:cxn modelId="{1B252C26-FF67-4EBD-ADCE-4EA2232618F5}" type="presParOf" srcId="{D64B1368-8A42-4EFC-93E2-406CAC83E497}" destId="{6B80EFA6-65DF-4A68-B9A3-4B0BB4637037}" srcOrd="1" destOrd="0" presId="urn:microsoft.com/office/officeart/2005/8/layout/hierarchy1"/>
    <dgm:cxn modelId="{F28A4C3D-E56C-4137-B188-CC53B328F87A}" type="presParOf" srcId="{58BBD526-339D-4A12-AFF3-832B02B84C02}" destId="{B603E39F-80FD-45F1-A5E4-C6A0D8FFD905}" srcOrd="1" destOrd="0" presId="urn:microsoft.com/office/officeart/2005/8/layout/hierarchy1"/>
    <dgm:cxn modelId="{B1F1FB2C-CB8C-4281-B4BA-99E6813C84B2}" type="presParOf" srcId="{B603E39F-80FD-45F1-A5E4-C6A0D8FFD905}" destId="{AF94108A-2679-4B6B-9BBC-747E3F43559C}" srcOrd="0" destOrd="0" presId="urn:microsoft.com/office/officeart/2005/8/layout/hierarchy1"/>
    <dgm:cxn modelId="{17E37338-9D96-4D8C-BC3B-D2C6678DA011}" type="presParOf" srcId="{B603E39F-80FD-45F1-A5E4-C6A0D8FFD905}" destId="{241FD527-E71B-4341-9A4F-BDB7CDE4B871}" srcOrd="1" destOrd="0" presId="urn:microsoft.com/office/officeart/2005/8/layout/hierarchy1"/>
    <dgm:cxn modelId="{3A8011EF-6E79-4D90-B29B-5DFB4A28B03D}" type="presParOf" srcId="{241FD527-E71B-4341-9A4F-BDB7CDE4B871}" destId="{82928235-75ED-4C40-944F-D66B6FD837B7}" srcOrd="0" destOrd="0" presId="urn:microsoft.com/office/officeart/2005/8/layout/hierarchy1"/>
    <dgm:cxn modelId="{5F1DF3AD-BE2E-4854-B530-3CF8EF2577A0}" type="presParOf" srcId="{82928235-75ED-4C40-944F-D66B6FD837B7}" destId="{DC48B136-2B44-4714-A8E6-D3F2B0E9B57F}" srcOrd="0" destOrd="0" presId="urn:microsoft.com/office/officeart/2005/8/layout/hierarchy1"/>
    <dgm:cxn modelId="{BADA1D39-B7CD-4CA0-898B-509E019237B5}" type="presParOf" srcId="{82928235-75ED-4C40-944F-D66B6FD837B7}" destId="{075644A8-EA05-4D9B-8F03-CE73C5818677}" srcOrd="1" destOrd="0" presId="urn:microsoft.com/office/officeart/2005/8/layout/hierarchy1"/>
    <dgm:cxn modelId="{981DD288-69AC-4D17-90F9-A2DCB4048423}" type="presParOf" srcId="{241FD527-E71B-4341-9A4F-BDB7CDE4B871}" destId="{39885DC2-B38D-4B9B-8A9A-9616BA4798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4108A-2679-4B6B-9BBC-747E3F43559C}">
      <dsp:nvSpPr>
        <dsp:cNvPr id="0" name=""/>
        <dsp:cNvSpPr/>
      </dsp:nvSpPr>
      <dsp:spPr>
        <a:xfrm>
          <a:off x="5811641" y="3715719"/>
          <a:ext cx="91440" cy="4343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43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13275-B15F-43D0-9AB1-343C37FBDA97}">
      <dsp:nvSpPr>
        <dsp:cNvPr id="0" name=""/>
        <dsp:cNvSpPr/>
      </dsp:nvSpPr>
      <dsp:spPr>
        <a:xfrm>
          <a:off x="5811641" y="2332871"/>
          <a:ext cx="91440" cy="4343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439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05B90-9BEB-4B84-B902-1CFE11B27BCD}">
      <dsp:nvSpPr>
        <dsp:cNvPr id="0" name=""/>
        <dsp:cNvSpPr/>
      </dsp:nvSpPr>
      <dsp:spPr>
        <a:xfrm>
          <a:off x="4031820" y="950024"/>
          <a:ext cx="1825540" cy="434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028"/>
              </a:lnTo>
              <a:lnTo>
                <a:pt x="1825540" y="296028"/>
              </a:lnTo>
              <a:lnTo>
                <a:pt x="1825540" y="4343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7CC68-9C0F-4FA3-A437-EDBBB671911E}">
      <dsp:nvSpPr>
        <dsp:cNvPr id="0" name=""/>
        <dsp:cNvSpPr/>
      </dsp:nvSpPr>
      <dsp:spPr>
        <a:xfrm>
          <a:off x="3986100" y="3715719"/>
          <a:ext cx="91440" cy="4343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43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A250F-AB22-4973-ABB9-C8A88C3B7613}">
      <dsp:nvSpPr>
        <dsp:cNvPr id="0" name=""/>
        <dsp:cNvSpPr/>
      </dsp:nvSpPr>
      <dsp:spPr>
        <a:xfrm>
          <a:off x="3986100" y="2332871"/>
          <a:ext cx="91440" cy="4343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439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CFDAF-B83E-4E7D-AA81-E2A0B3EAF726}">
      <dsp:nvSpPr>
        <dsp:cNvPr id="0" name=""/>
        <dsp:cNvSpPr/>
      </dsp:nvSpPr>
      <dsp:spPr>
        <a:xfrm>
          <a:off x="3986100" y="950024"/>
          <a:ext cx="91440" cy="4343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43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F187D-B8D4-4FCA-BB8A-703A17175421}">
      <dsp:nvSpPr>
        <dsp:cNvPr id="0" name=""/>
        <dsp:cNvSpPr/>
      </dsp:nvSpPr>
      <dsp:spPr>
        <a:xfrm>
          <a:off x="2160560" y="3715719"/>
          <a:ext cx="91440" cy="4343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43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DF853-772B-417E-A4EB-460B3A2B3886}">
      <dsp:nvSpPr>
        <dsp:cNvPr id="0" name=""/>
        <dsp:cNvSpPr/>
      </dsp:nvSpPr>
      <dsp:spPr>
        <a:xfrm>
          <a:off x="2160560" y="2332871"/>
          <a:ext cx="91440" cy="4343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439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E6A7D-F120-40CC-BA1D-6891560EE522}">
      <dsp:nvSpPr>
        <dsp:cNvPr id="0" name=""/>
        <dsp:cNvSpPr/>
      </dsp:nvSpPr>
      <dsp:spPr>
        <a:xfrm>
          <a:off x="2206280" y="950024"/>
          <a:ext cx="1825540" cy="434395"/>
        </a:xfrm>
        <a:custGeom>
          <a:avLst/>
          <a:gdLst/>
          <a:ahLst/>
          <a:cxnLst/>
          <a:rect l="0" t="0" r="0" b="0"/>
          <a:pathLst>
            <a:path>
              <a:moveTo>
                <a:pt x="1825540" y="0"/>
              </a:moveTo>
              <a:lnTo>
                <a:pt x="1825540" y="296028"/>
              </a:lnTo>
              <a:lnTo>
                <a:pt x="0" y="296028"/>
              </a:lnTo>
              <a:lnTo>
                <a:pt x="0" y="4343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C9CE1-7881-4336-80AE-FF6A2B6CCE6A}">
      <dsp:nvSpPr>
        <dsp:cNvPr id="0" name=""/>
        <dsp:cNvSpPr/>
      </dsp:nvSpPr>
      <dsp:spPr>
        <a:xfrm>
          <a:off x="3285008" y="1573"/>
          <a:ext cx="1493624" cy="94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CEEF4-80EA-4024-BDF5-A814144B0856}">
      <dsp:nvSpPr>
        <dsp:cNvPr id="0" name=""/>
        <dsp:cNvSpPr/>
      </dsp:nvSpPr>
      <dsp:spPr>
        <a:xfrm>
          <a:off x="3450967" y="159233"/>
          <a:ext cx="1493624" cy="948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Application</a:t>
          </a:r>
          <a:endParaRPr lang="en-US" sz="2100" kern="1200" dirty="0"/>
        </a:p>
      </dsp:txBody>
      <dsp:txXfrm>
        <a:off x="3478746" y="187012"/>
        <a:ext cx="1438066" cy="892893"/>
      </dsp:txXfrm>
    </dsp:sp>
    <dsp:sp modelId="{8D61D7F8-BD1C-4EF8-9736-FE7D2FFAC112}">
      <dsp:nvSpPr>
        <dsp:cNvPr id="0" name=""/>
        <dsp:cNvSpPr/>
      </dsp:nvSpPr>
      <dsp:spPr>
        <a:xfrm>
          <a:off x="1459468" y="1384420"/>
          <a:ext cx="1493624" cy="94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5630E7-E48C-44E6-990E-9A9D8F58A2B5}">
      <dsp:nvSpPr>
        <dsp:cNvPr id="0" name=""/>
        <dsp:cNvSpPr/>
      </dsp:nvSpPr>
      <dsp:spPr>
        <a:xfrm>
          <a:off x="1625426" y="1542080"/>
          <a:ext cx="1493624" cy="948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View1</a:t>
          </a:r>
          <a:endParaRPr lang="en-US" sz="2100" kern="1200" dirty="0"/>
        </a:p>
      </dsp:txBody>
      <dsp:txXfrm>
        <a:off x="1653205" y="1569859"/>
        <a:ext cx="1438066" cy="892893"/>
      </dsp:txXfrm>
    </dsp:sp>
    <dsp:sp modelId="{7B98D206-CB07-43AE-8449-2CDEC189B95B}">
      <dsp:nvSpPr>
        <dsp:cNvPr id="0" name=""/>
        <dsp:cNvSpPr/>
      </dsp:nvSpPr>
      <dsp:spPr>
        <a:xfrm>
          <a:off x="1459468" y="2767267"/>
          <a:ext cx="1493624" cy="94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841FFF-13B1-4C70-99E5-B5862CB55A18}">
      <dsp:nvSpPr>
        <dsp:cNvPr id="0" name=""/>
        <dsp:cNvSpPr/>
      </dsp:nvSpPr>
      <dsp:spPr>
        <a:xfrm>
          <a:off x="1625426" y="2924928"/>
          <a:ext cx="1493624" cy="948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$scope</a:t>
          </a:r>
          <a:endParaRPr lang="en-US" sz="2100" kern="1200" dirty="0"/>
        </a:p>
      </dsp:txBody>
      <dsp:txXfrm>
        <a:off x="1653205" y="2952707"/>
        <a:ext cx="1438066" cy="892893"/>
      </dsp:txXfrm>
    </dsp:sp>
    <dsp:sp modelId="{B5961A93-EA49-4026-9500-DDBBF4D25356}">
      <dsp:nvSpPr>
        <dsp:cNvPr id="0" name=""/>
        <dsp:cNvSpPr/>
      </dsp:nvSpPr>
      <dsp:spPr>
        <a:xfrm>
          <a:off x="1459468" y="4150114"/>
          <a:ext cx="1493624" cy="94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F04D14-C717-4B2A-A463-C3765A9AA05F}">
      <dsp:nvSpPr>
        <dsp:cNvPr id="0" name=""/>
        <dsp:cNvSpPr/>
      </dsp:nvSpPr>
      <dsp:spPr>
        <a:xfrm>
          <a:off x="1625426" y="4307775"/>
          <a:ext cx="1493624" cy="948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Controller1</a:t>
          </a:r>
          <a:endParaRPr lang="en-US" sz="2100" kern="1200" dirty="0"/>
        </a:p>
      </dsp:txBody>
      <dsp:txXfrm>
        <a:off x="1653205" y="4335554"/>
        <a:ext cx="1438066" cy="892893"/>
      </dsp:txXfrm>
    </dsp:sp>
    <dsp:sp modelId="{527D9FD4-A3BE-4295-9560-A00B4EB9AE17}">
      <dsp:nvSpPr>
        <dsp:cNvPr id="0" name=""/>
        <dsp:cNvSpPr/>
      </dsp:nvSpPr>
      <dsp:spPr>
        <a:xfrm>
          <a:off x="3285008" y="1384420"/>
          <a:ext cx="1493624" cy="94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47A64E-4A00-4B5C-848C-77F178A47E3F}">
      <dsp:nvSpPr>
        <dsp:cNvPr id="0" name=""/>
        <dsp:cNvSpPr/>
      </dsp:nvSpPr>
      <dsp:spPr>
        <a:xfrm>
          <a:off x="3450967" y="1542080"/>
          <a:ext cx="1493624" cy="948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View2</a:t>
          </a:r>
          <a:endParaRPr lang="en-US" sz="2100" kern="1200" dirty="0"/>
        </a:p>
      </dsp:txBody>
      <dsp:txXfrm>
        <a:off x="3478746" y="1569859"/>
        <a:ext cx="1438066" cy="892893"/>
      </dsp:txXfrm>
    </dsp:sp>
    <dsp:sp modelId="{2D17D022-E433-45FF-B9E5-CA0F5547C781}">
      <dsp:nvSpPr>
        <dsp:cNvPr id="0" name=""/>
        <dsp:cNvSpPr/>
      </dsp:nvSpPr>
      <dsp:spPr>
        <a:xfrm>
          <a:off x="3285008" y="2767267"/>
          <a:ext cx="1493624" cy="94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72C65D-D874-4B24-B9FC-300915F35269}">
      <dsp:nvSpPr>
        <dsp:cNvPr id="0" name=""/>
        <dsp:cNvSpPr/>
      </dsp:nvSpPr>
      <dsp:spPr>
        <a:xfrm>
          <a:off x="3450967" y="2924928"/>
          <a:ext cx="1493624" cy="948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$cope</a:t>
          </a:r>
          <a:endParaRPr lang="en-US" sz="2100" kern="1200" dirty="0"/>
        </a:p>
      </dsp:txBody>
      <dsp:txXfrm>
        <a:off x="3478746" y="2952707"/>
        <a:ext cx="1438066" cy="892893"/>
      </dsp:txXfrm>
    </dsp:sp>
    <dsp:sp modelId="{5197E6D9-44FB-4C38-B173-2B63AD5E63BE}">
      <dsp:nvSpPr>
        <dsp:cNvPr id="0" name=""/>
        <dsp:cNvSpPr/>
      </dsp:nvSpPr>
      <dsp:spPr>
        <a:xfrm>
          <a:off x="3285008" y="4150114"/>
          <a:ext cx="1493624" cy="94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F33D1F-341C-4F29-BF53-576BC831394F}">
      <dsp:nvSpPr>
        <dsp:cNvPr id="0" name=""/>
        <dsp:cNvSpPr/>
      </dsp:nvSpPr>
      <dsp:spPr>
        <a:xfrm>
          <a:off x="3450967" y="4307775"/>
          <a:ext cx="1493624" cy="948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Controller2</a:t>
          </a:r>
          <a:endParaRPr lang="en-US" sz="2100" kern="1200" dirty="0"/>
        </a:p>
      </dsp:txBody>
      <dsp:txXfrm>
        <a:off x="3478746" y="4335554"/>
        <a:ext cx="1438066" cy="892893"/>
      </dsp:txXfrm>
    </dsp:sp>
    <dsp:sp modelId="{840CA858-CBB3-4441-8046-556C2928F3CF}">
      <dsp:nvSpPr>
        <dsp:cNvPr id="0" name=""/>
        <dsp:cNvSpPr/>
      </dsp:nvSpPr>
      <dsp:spPr>
        <a:xfrm>
          <a:off x="5110549" y="1384420"/>
          <a:ext cx="1493624" cy="94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5EE3AA-8FD9-424D-B4B5-A3EFBA6E7D9F}">
      <dsp:nvSpPr>
        <dsp:cNvPr id="0" name=""/>
        <dsp:cNvSpPr/>
      </dsp:nvSpPr>
      <dsp:spPr>
        <a:xfrm>
          <a:off x="5276507" y="1542080"/>
          <a:ext cx="1493624" cy="948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ViewN</a:t>
          </a:r>
          <a:endParaRPr lang="en-US" sz="2100" kern="1200" dirty="0"/>
        </a:p>
      </dsp:txBody>
      <dsp:txXfrm>
        <a:off x="5304286" y="1569859"/>
        <a:ext cx="1438066" cy="892893"/>
      </dsp:txXfrm>
    </dsp:sp>
    <dsp:sp modelId="{813E08A0-289E-4628-AB6F-2C20F4DC157D}">
      <dsp:nvSpPr>
        <dsp:cNvPr id="0" name=""/>
        <dsp:cNvSpPr/>
      </dsp:nvSpPr>
      <dsp:spPr>
        <a:xfrm>
          <a:off x="5110549" y="2767267"/>
          <a:ext cx="1493624" cy="94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80EFA6-65DF-4A68-B9A3-4B0BB4637037}">
      <dsp:nvSpPr>
        <dsp:cNvPr id="0" name=""/>
        <dsp:cNvSpPr/>
      </dsp:nvSpPr>
      <dsp:spPr>
        <a:xfrm>
          <a:off x="5276507" y="2924928"/>
          <a:ext cx="1493624" cy="948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$scope</a:t>
          </a:r>
          <a:endParaRPr lang="en-US" sz="2100" kern="1200" dirty="0"/>
        </a:p>
      </dsp:txBody>
      <dsp:txXfrm>
        <a:off x="5304286" y="2952707"/>
        <a:ext cx="1438066" cy="892893"/>
      </dsp:txXfrm>
    </dsp:sp>
    <dsp:sp modelId="{DC48B136-2B44-4714-A8E6-D3F2B0E9B57F}">
      <dsp:nvSpPr>
        <dsp:cNvPr id="0" name=""/>
        <dsp:cNvSpPr/>
      </dsp:nvSpPr>
      <dsp:spPr>
        <a:xfrm>
          <a:off x="5110549" y="4150114"/>
          <a:ext cx="1493624" cy="94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5644A8-EA05-4D9B-8F03-CE73C5818677}">
      <dsp:nvSpPr>
        <dsp:cNvPr id="0" name=""/>
        <dsp:cNvSpPr/>
      </dsp:nvSpPr>
      <dsp:spPr>
        <a:xfrm>
          <a:off x="5276507" y="4307775"/>
          <a:ext cx="1493624" cy="948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ControllerN</a:t>
          </a:r>
          <a:endParaRPr lang="en-US" sz="2100" kern="1200" dirty="0"/>
        </a:p>
      </dsp:txBody>
      <dsp:txXfrm>
        <a:off x="5304286" y="4335554"/>
        <a:ext cx="1438066" cy="892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charset="utf-8"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-controller="myctrl1"&gt;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campus.image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width="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campus.width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&lt;div&gt;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campus.name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&lt;form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-controller="myctrl2"&gt;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&lt;label&gt;Username&lt;/label&gt;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value="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user.username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size="6" 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&lt;label&gt;Password&lt;/label&gt;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value="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user.password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size="6" 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&lt;/form&gt;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app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('myctrl1', function 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scope.campus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name: "FPT Polytechnic HCM",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image: 'building.jpg',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('myctrl2', function 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scope.user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username: "FPoly",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password: 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Iloveyou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/jquery.min.js"&gt;&lt;/script&gt;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&lt;link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/bootstrap.min.css"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&lt;style&gt;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.poly-body{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text-align:center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.poly-body&gt;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max-width:95%;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height:150px;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&lt;/style&gt;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class="container"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&lt;div class="col-xs-4"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-repeat="p in products"&gt;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class="panel panel-default"&gt;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&lt;div class="panel-heading"&gt;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&lt;h4 class="panel-title"&gt;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p.name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&lt;/h4&gt;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&lt;div class="panel-body poly-body"&gt;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="images/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p.image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function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$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scope.products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name: "Swiss Watch",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image: "1001.jpg",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price: 2000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name: "Sony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Vaio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Star",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image: "1002.jpg",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price: 700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name: "Korean Perfume",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image: "1003.jpg",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price: 200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name: "Motorola Modern",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image: "1004.jpg",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price: 150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name: "Canon Fast Flip",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image: "1005.jpg",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price: 2500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name: "Dell 2 Flies",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image: "1006.png",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price: 1700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name: "Japan Travelling Bag",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image: "1007.jpg",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price: 300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name: "France Jewel",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image: "1008.jpg",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price: 8000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];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4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5: $scope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$scope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251466"/>
            <a:ext cx="7391400" cy="411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066800"/>
            <a:ext cx="339317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181600"/>
            <a:ext cx="12812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&lt;/element&gt;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2078998"/>
            <a:ext cx="6781800" cy="952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07427" y="1894332"/>
            <a:ext cx="33615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Child1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7427" y="2846832"/>
            <a:ext cx="128124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&lt;/element&gt;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9200" y="3564898"/>
            <a:ext cx="6781800" cy="952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07427" y="3380232"/>
            <a:ext cx="336156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Child2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7427" y="4332732"/>
            <a:ext cx="128124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&lt;/element&gt;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98948" y="1432667"/>
            <a:ext cx="10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$scope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8948" y="2324415"/>
            <a:ext cx="10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$scope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8948" y="3810315"/>
            <a:ext cx="10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$scope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1200" y="5638800"/>
            <a:ext cx="5492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Trong</a:t>
            </a:r>
            <a:r>
              <a:rPr lang="en-US" sz="2000" b="1" dirty="0" smtClean="0">
                <a:solidFill>
                  <a:srgbClr val="FF0000"/>
                </a:solidFill>
              </a:rPr>
              <a:t> $scope con </a:t>
            </a:r>
            <a:r>
              <a:rPr lang="en-US" sz="2000" b="1" dirty="0" err="1" smtClean="0">
                <a:solidFill>
                  <a:srgbClr val="FF0000"/>
                </a:solidFill>
              </a:rPr>
              <a:t>có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thể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truy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xuất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trực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tiếp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thành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viên </a:t>
            </a:r>
            <a:r>
              <a:rPr lang="en-US" sz="2000" b="1" dirty="0" err="1" smtClean="0">
                <a:solidFill>
                  <a:srgbClr val="FF0000"/>
                </a:solidFill>
              </a:rPr>
              <a:t>của</a:t>
            </a:r>
            <a:r>
              <a:rPr lang="en-US" sz="2000" b="1" dirty="0" smtClean="0">
                <a:solidFill>
                  <a:srgbClr val="FF0000"/>
                </a:solidFill>
              </a:rPr>
              <a:t> $scope cha </a:t>
            </a:r>
            <a:r>
              <a:rPr lang="en-US" sz="2000" b="1" dirty="0" err="1" smtClean="0">
                <a:solidFill>
                  <a:srgbClr val="FF0000"/>
                </a:solidFill>
              </a:rPr>
              <a:t>hoặc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thông</a:t>
            </a:r>
            <a:r>
              <a:rPr lang="en-US" sz="2000" b="1" dirty="0" smtClean="0">
                <a:solidFill>
                  <a:srgbClr val="FF0000"/>
                </a:solidFill>
              </a:rPr>
              <a:t> qua $parent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$scope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83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$scope cha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$scope con</a:t>
            </a:r>
          </a:p>
          <a:p>
            <a:r>
              <a:rPr lang="en-US" dirty="0" smtClean="0"/>
              <a:t>$scope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$scope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$parent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5982507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66800"/>
            <a:ext cx="2343807" cy="121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2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$scope </a:t>
            </a:r>
            <a:r>
              <a:rPr lang="en-US" dirty="0" err="1"/>
              <a:t>và</a:t>
            </a:r>
            <a:r>
              <a:rPr lang="en-US" dirty="0"/>
              <a:t> $</a:t>
            </a:r>
            <a:r>
              <a:rPr lang="en-US" dirty="0" err="1"/>
              <a:t>rootScope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93030"/>
            <a:ext cx="8229600" cy="46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008364"/>
            <a:ext cx="28615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dirty="0" err="1" smtClean="0"/>
              <a:t>ng</a:t>
            </a:r>
            <a:r>
              <a:rPr lang="en-US" dirty="0" smtClean="0"/>
              <a:t>-app=“</a:t>
            </a:r>
            <a:r>
              <a:rPr lang="en-US" b="1" dirty="0" err="1" smtClean="0">
                <a:solidFill>
                  <a:srgbClr val="FF0000"/>
                </a:solidFill>
              </a:rPr>
              <a:t>myapp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784866"/>
            <a:ext cx="7620000" cy="239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0227" y="1600200"/>
            <a:ext cx="351750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dirty="0" err="1" smtClean="0"/>
              <a:t>ng</a:t>
            </a:r>
            <a:r>
              <a:rPr lang="en-US" dirty="0" smtClean="0"/>
              <a:t>-controller=“</a:t>
            </a:r>
            <a:r>
              <a:rPr lang="en-US" b="1" dirty="0" smtClean="0">
                <a:solidFill>
                  <a:srgbClr val="FF0000"/>
                </a:solidFill>
              </a:rPr>
              <a:t>Parent1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4646938"/>
            <a:ext cx="7620000" cy="952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0227" y="4462272"/>
            <a:ext cx="351750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dirty="0" err="1" smtClean="0"/>
              <a:t>ng</a:t>
            </a:r>
            <a:r>
              <a:rPr lang="en-US" dirty="0" smtClean="0"/>
              <a:t>-controller=“</a:t>
            </a:r>
            <a:r>
              <a:rPr lang="en-US" b="1" dirty="0" smtClean="0">
                <a:solidFill>
                  <a:srgbClr val="FF0000"/>
                </a:solidFill>
              </a:rPr>
              <a:t>Parent2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40653" y="1290935"/>
            <a:ext cx="164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</a:t>
            </a:r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rootScope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3200" y="1821704"/>
            <a:ext cx="10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3200" y="4892355"/>
            <a:ext cx="10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$scope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5843" y="2403056"/>
            <a:ext cx="7303757" cy="581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14070" y="2218390"/>
            <a:ext cx="34865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dirty="0" err="1" smtClean="0"/>
              <a:t>ng</a:t>
            </a:r>
            <a:r>
              <a:rPr lang="en-US" dirty="0" smtClean="0"/>
              <a:t>-controller=“</a:t>
            </a:r>
            <a:r>
              <a:rPr lang="en-US" b="1" dirty="0" smtClean="0">
                <a:solidFill>
                  <a:srgbClr val="FF0000"/>
                </a:solidFill>
              </a:rPr>
              <a:t>Child11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5591" y="2431304"/>
            <a:ext cx="10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$scope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5843" y="3421904"/>
            <a:ext cx="7303757" cy="581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4070" y="3237238"/>
            <a:ext cx="34865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dirty="0" err="1" smtClean="0"/>
              <a:t>ng</a:t>
            </a:r>
            <a:r>
              <a:rPr lang="en-US" dirty="0" smtClean="0"/>
              <a:t>-controller=“</a:t>
            </a:r>
            <a:r>
              <a:rPr lang="en-US" b="1" dirty="0" smtClean="0">
                <a:solidFill>
                  <a:srgbClr val="FF0000"/>
                </a:solidFill>
              </a:rPr>
              <a:t>Child12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5591" y="3478975"/>
            <a:ext cx="10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$scope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266" y="6031314"/>
            <a:ext cx="798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$</a:t>
            </a:r>
            <a:r>
              <a:rPr lang="en-US" sz="2000" b="1" dirty="0" err="1" smtClean="0">
                <a:solidFill>
                  <a:srgbClr val="FF0000"/>
                </a:solidFill>
              </a:rPr>
              <a:t>rootScope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quản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lý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dữ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liệu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và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hàm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dùng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chung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cho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mọi</a:t>
            </a:r>
            <a:r>
              <a:rPr lang="en-US" sz="2000" b="1" dirty="0" smtClean="0">
                <a:solidFill>
                  <a:srgbClr val="FF0000"/>
                </a:solidFill>
              </a:rPr>
              <a:t> $scope </a:t>
            </a:r>
            <a:r>
              <a:rPr lang="en-US" sz="2000" b="1" dirty="0" err="1" smtClean="0">
                <a:solidFill>
                  <a:srgbClr val="FF0000"/>
                </a:solidFill>
              </a:rPr>
              <a:t>bên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trong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$scope </a:t>
            </a:r>
            <a:r>
              <a:rPr lang="en-US" dirty="0" err="1"/>
              <a:t>và</a:t>
            </a:r>
            <a:r>
              <a:rPr lang="en-US" dirty="0"/>
              <a:t> $</a:t>
            </a:r>
            <a:r>
              <a:rPr lang="en-US" dirty="0" err="1"/>
              <a:t>rootScope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ng</a:t>
            </a:r>
            <a:r>
              <a:rPr lang="en-US" dirty="0" smtClean="0"/>
              <a:t>-app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$parent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$</a:t>
            </a:r>
            <a:r>
              <a:rPr lang="en-US" dirty="0" err="1" smtClean="0"/>
              <a:t>rootScope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controller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$</a:t>
            </a:r>
            <a:r>
              <a:rPr lang="en-US" dirty="0" err="1" smtClean="0"/>
              <a:t>rootScope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372225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90600"/>
            <a:ext cx="2333625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53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$scope </a:t>
            </a:r>
            <a:r>
              <a:rPr lang="en-US" dirty="0" err="1"/>
              <a:t>và</a:t>
            </a:r>
            <a:r>
              <a:rPr lang="en-US" dirty="0"/>
              <a:t> $</a:t>
            </a:r>
            <a:r>
              <a:rPr lang="en-US" dirty="0" err="1"/>
              <a:t>rootScope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82000" cy="541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2264" y="6306202"/>
            <a:ext cx="707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Cập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nhật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dữ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liệu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trong</a:t>
            </a:r>
            <a:r>
              <a:rPr lang="en-US" i="1" dirty="0" smtClean="0">
                <a:solidFill>
                  <a:srgbClr val="FF0000"/>
                </a:solidFill>
              </a:rPr>
              <a:t> scope cha </a:t>
            </a:r>
            <a:r>
              <a:rPr lang="en-US" i="1" dirty="0" err="1" smtClean="0">
                <a:solidFill>
                  <a:srgbClr val="FF0000"/>
                </a:solidFill>
              </a:rPr>
              <a:t>sẽ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động</a:t>
            </a:r>
            <a:r>
              <a:rPr lang="en-US" i="1" dirty="0" smtClean="0">
                <a:solidFill>
                  <a:srgbClr val="FF0000"/>
                </a:solidFill>
              </a:rPr>
              <a:t> broadcast </a:t>
            </a:r>
            <a:r>
              <a:rPr lang="en-US" i="1" dirty="0" err="1" smtClean="0">
                <a:solidFill>
                  <a:srgbClr val="FF0000"/>
                </a:solidFill>
              </a:rPr>
              <a:t>đến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scope con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2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5 </a:t>
            </a:r>
            <a:r>
              <a:rPr lang="en-US" dirty="0" smtClean="0"/>
              <a:t>(</a:t>
            </a:r>
            <a:r>
              <a:rPr lang="en-US" dirty="0" err="1" smtClean="0"/>
              <a:t>Phần</a:t>
            </a:r>
            <a:r>
              <a:rPr lang="en-US" dirty="0" smtClean="0"/>
              <a:t>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HTML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-*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-app</a:t>
            </a:r>
          </a:p>
          <a:p>
            <a:pPr lvl="2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View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-controller</a:t>
            </a:r>
          </a:p>
          <a:p>
            <a:pPr lvl="2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View </a:t>
            </a:r>
            <a:r>
              <a:rPr lang="en-US" dirty="0" err="1" smtClean="0"/>
              <a:t>được</a:t>
            </a:r>
            <a:r>
              <a:rPr lang="en-US" dirty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Controller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>
                <a:solidFill>
                  <a:srgbClr val="FF0000"/>
                </a:solidFill>
              </a:rPr>
              <a:t>ng-init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$scope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-bind</a:t>
            </a:r>
          </a:p>
          <a:p>
            <a:pPr lvl="2"/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{{}}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thị cơ bản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906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ng-init</a:t>
            </a:r>
            <a:r>
              <a:rPr lang="en-US" dirty="0" smtClean="0"/>
              <a:t> ở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đó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6677025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109216"/>
            <a:ext cx="1743075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78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-show</a:t>
            </a:r>
            <a:r>
              <a:rPr lang="en-US" dirty="0" smtClean="0"/>
              <a:t>=“expression”</a:t>
            </a:r>
          </a:p>
          <a:p>
            <a:pPr lvl="2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-hide</a:t>
            </a:r>
            <a:r>
              <a:rPr lang="en-US" dirty="0"/>
              <a:t>=“expression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true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-if</a:t>
            </a:r>
            <a:r>
              <a:rPr lang="en-US" dirty="0"/>
              <a:t>=“expression”</a:t>
            </a:r>
          </a:p>
          <a:p>
            <a:pPr lvl="2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-switch</a:t>
            </a:r>
            <a:r>
              <a:rPr lang="en-US" dirty="0"/>
              <a:t>=“expression</a:t>
            </a:r>
            <a:r>
              <a:rPr lang="en-US" dirty="0" smtClean="0"/>
              <a:t>”</a:t>
            </a:r>
            <a:endParaRPr lang="en-US" dirty="0"/>
          </a:p>
          <a:p>
            <a:pPr lvl="2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@</a:t>
            </a:r>
            <a:r>
              <a:rPr lang="en-US" dirty="0" err="1" smtClean="0"/>
              <a:t>ng</a:t>
            </a:r>
            <a:r>
              <a:rPr lang="en-US" dirty="0" smtClean="0"/>
              <a:t>-switch-when=“value”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-repeat</a:t>
            </a:r>
            <a:r>
              <a:rPr lang="en-US" dirty="0" smtClean="0"/>
              <a:t>=“array”</a:t>
            </a:r>
            <a:endParaRPr lang="en-US" dirty="0"/>
          </a:p>
          <a:p>
            <a:pPr lvl="2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-if, </a:t>
            </a:r>
            <a:r>
              <a:rPr lang="en-US" dirty="0" err="1"/>
              <a:t>ng</a:t>
            </a:r>
            <a:r>
              <a:rPr lang="en-US" dirty="0"/>
              <a:t>-show, </a:t>
            </a:r>
            <a:r>
              <a:rPr lang="en-US" dirty="0" err="1"/>
              <a:t>ng</a:t>
            </a:r>
            <a:r>
              <a:rPr lang="en-US" dirty="0"/>
              <a:t>-hide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&lt;element </a:t>
            </a:r>
            <a:r>
              <a:rPr lang="en-US" b="1" dirty="0" err="1" smtClean="0">
                <a:solidFill>
                  <a:srgbClr val="FF0000"/>
                </a:solidFill>
              </a:rPr>
              <a:t>ng</a:t>
            </a:r>
            <a:r>
              <a:rPr lang="en-US" b="1" dirty="0" smtClean="0">
                <a:solidFill>
                  <a:srgbClr val="FF0000"/>
                </a:solidFill>
              </a:rPr>
              <a:t>-show</a:t>
            </a:r>
            <a:r>
              <a:rPr lang="en-US" dirty="0" smtClean="0"/>
              <a:t>=“</a:t>
            </a:r>
            <a:r>
              <a:rPr lang="en-US" dirty="0" err="1" smtClean="0"/>
              <a:t>expr</a:t>
            </a:r>
            <a:r>
              <a:rPr lang="en-US" dirty="0" smtClean="0"/>
              <a:t>”&gt;…&lt;/element&gt;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&lt;element&gt;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expr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&lt;span </a:t>
            </a:r>
            <a:r>
              <a:rPr lang="en-US" dirty="0" err="1" smtClean="0">
                <a:solidFill>
                  <a:srgbClr val="0000FF"/>
                </a:solidFill>
              </a:rPr>
              <a:t>ng</a:t>
            </a:r>
            <a:r>
              <a:rPr lang="en-US" dirty="0" smtClean="0">
                <a:solidFill>
                  <a:srgbClr val="0000FF"/>
                </a:solidFill>
              </a:rPr>
              <a:t>-show=“loading”&gt;Loading&lt;/span&gt;</a:t>
            </a:r>
          </a:p>
          <a:p>
            <a:r>
              <a:rPr lang="en-US" dirty="0"/>
              <a:t>&lt;element </a:t>
            </a:r>
            <a:r>
              <a:rPr lang="en-US" b="1" dirty="0" err="1">
                <a:solidFill>
                  <a:srgbClr val="FF0000"/>
                </a:solidFill>
              </a:rPr>
              <a:t>ng</a:t>
            </a:r>
            <a:r>
              <a:rPr lang="en-US" b="1" dirty="0">
                <a:solidFill>
                  <a:srgbClr val="FF0000"/>
                </a:solidFill>
              </a:rPr>
              <a:t>-hide</a:t>
            </a:r>
            <a:r>
              <a:rPr lang="en-US" dirty="0" smtClean="0"/>
              <a:t>=“</a:t>
            </a:r>
            <a:r>
              <a:rPr lang="en-US" dirty="0" err="1"/>
              <a:t>expr</a:t>
            </a:r>
            <a:r>
              <a:rPr lang="en-US" dirty="0"/>
              <a:t>”&gt;…&lt;/element&gt;</a:t>
            </a:r>
          </a:p>
          <a:p>
            <a:pPr lvl="1"/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/>
              <a:t>&lt;element&gt;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span </a:t>
            </a:r>
            <a:r>
              <a:rPr lang="en-US" dirty="0" err="1">
                <a:solidFill>
                  <a:srgbClr val="0000FF"/>
                </a:solidFill>
              </a:rPr>
              <a:t>ng</a:t>
            </a:r>
            <a:r>
              <a:rPr lang="en-US" dirty="0">
                <a:solidFill>
                  <a:srgbClr val="0000FF"/>
                </a:solidFill>
              </a:rPr>
              <a:t>-hide=“!loading”&gt;Loading&lt;/span&gt;</a:t>
            </a:r>
          </a:p>
          <a:p>
            <a:r>
              <a:rPr lang="en-US" dirty="0" smtClean="0"/>
              <a:t>&lt;</a:t>
            </a:r>
            <a:r>
              <a:rPr lang="en-US" dirty="0"/>
              <a:t>element </a:t>
            </a:r>
            <a:r>
              <a:rPr lang="en-US" b="1" dirty="0" err="1">
                <a:solidFill>
                  <a:srgbClr val="FF0000"/>
                </a:solidFill>
              </a:rPr>
              <a:t>ng</a:t>
            </a:r>
            <a:r>
              <a:rPr lang="en-US" b="1" dirty="0">
                <a:solidFill>
                  <a:srgbClr val="FF0000"/>
                </a:solidFill>
              </a:rPr>
              <a:t>-if</a:t>
            </a:r>
            <a:r>
              <a:rPr lang="en-US" dirty="0" smtClean="0"/>
              <a:t>=“</a:t>
            </a:r>
            <a:r>
              <a:rPr lang="en-US" dirty="0" err="1"/>
              <a:t>expr</a:t>
            </a:r>
            <a:r>
              <a:rPr lang="en-US" dirty="0"/>
              <a:t>”&gt;…&lt;/element&gt;</a:t>
            </a:r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/>
              <a:t>thẻ</a:t>
            </a:r>
            <a:r>
              <a:rPr lang="en-US" dirty="0"/>
              <a:t> &lt;element&gt;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span </a:t>
            </a:r>
            <a:r>
              <a:rPr lang="en-US" dirty="0" err="1">
                <a:solidFill>
                  <a:srgbClr val="0000FF"/>
                </a:solidFill>
              </a:rPr>
              <a:t>ng</a:t>
            </a:r>
            <a:r>
              <a:rPr lang="en-US" dirty="0">
                <a:solidFill>
                  <a:srgbClr val="0000FF"/>
                </a:solidFill>
              </a:rPr>
              <a:t>-if=“mark &gt;= 5”&gt;Passed&lt;/span&gt;</a:t>
            </a:r>
          </a:p>
        </p:txBody>
      </p:sp>
    </p:spTree>
    <p:extLst>
      <p:ext uri="{BB962C8B-B14F-4D97-AF65-F5344CB8AC3E}">
        <p14:creationId xmlns:p14="http://schemas.microsoft.com/office/powerpoint/2010/main" val="429125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$scope </a:t>
            </a:r>
            <a:r>
              <a:rPr lang="en-US" dirty="0" err="1" smtClean="0"/>
              <a:t>và</a:t>
            </a:r>
            <a:r>
              <a:rPr lang="en-US" dirty="0" smtClean="0"/>
              <a:t> $</a:t>
            </a:r>
            <a:r>
              <a:rPr lang="en-US" dirty="0" err="1" smtClean="0"/>
              <a:t>rootScope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</a:t>
            </a:r>
            <a:r>
              <a:rPr lang="vi-VN" dirty="0" smtClean="0"/>
              <a:t>hỉ thị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-if, </a:t>
            </a:r>
            <a:r>
              <a:rPr lang="en-US" dirty="0" err="1" smtClean="0"/>
              <a:t>ng</a:t>
            </a:r>
            <a:r>
              <a:rPr lang="en-US" dirty="0" smtClean="0"/>
              <a:t>-show, </a:t>
            </a:r>
            <a:r>
              <a:rPr lang="en-US" dirty="0" err="1" smtClean="0"/>
              <a:t>ng</a:t>
            </a:r>
            <a:r>
              <a:rPr lang="en-US" dirty="0" smtClean="0"/>
              <a:t>-hide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8700"/>
            <a:ext cx="82296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76750"/>
            <a:ext cx="37814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812536" y="4657344"/>
            <a:ext cx="2895600" cy="1600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97" y="4780026"/>
            <a:ext cx="2743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7260336" y="3962400"/>
            <a:ext cx="484632" cy="51435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0"/>
          </a:xfrm>
        </p:spPr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 smtClean="0"/>
              <a:t>thẻ</a:t>
            </a:r>
            <a:r>
              <a:rPr lang="en-US" dirty="0" smtClean="0"/>
              <a:t> &lt;element&gt;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-switch-when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-switch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&lt;element&gt;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-switch-when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-switch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&lt;element&gt;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-switch-default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76468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9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-switch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68389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95800"/>
            <a:ext cx="37623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owchart: Document 7"/>
          <p:cNvSpPr/>
          <p:nvPr/>
        </p:nvSpPr>
        <p:spPr>
          <a:xfrm>
            <a:off x="5848350" y="1219200"/>
            <a:ext cx="2895600" cy="1600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371600"/>
            <a:ext cx="2743200" cy="88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p Arrow 3"/>
          <p:cNvSpPr/>
          <p:nvPr/>
        </p:nvSpPr>
        <p:spPr>
          <a:xfrm>
            <a:off x="7162800" y="2939796"/>
            <a:ext cx="484632" cy="48920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array. 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&lt;element&gt;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$index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1831"/>
            <a:ext cx="8077200" cy="38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22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80" y="4572000"/>
            <a:ext cx="6019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92" y="1019175"/>
            <a:ext cx="40671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p Arrow 3"/>
          <p:cNvSpPr/>
          <p:nvPr/>
        </p:nvSpPr>
        <p:spPr>
          <a:xfrm>
            <a:off x="4360164" y="3657600"/>
            <a:ext cx="484632" cy="60960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39719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2600"/>
            <a:ext cx="33242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4810125"/>
            <a:ext cx="32575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Brace 7"/>
          <p:cNvSpPr/>
          <p:nvPr/>
        </p:nvSpPr>
        <p:spPr>
          <a:xfrm>
            <a:off x="5410200" y="2057400"/>
            <a:ext cx="3048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5410200" y="3309937"/>
            <a:ext cx="3048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5410200" y="4479417"/>
            <a:ext cx="3048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4419600" y="2552700"/>
            <a:ext cx="990600" cy="852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419600" y="3805237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4419600" y="4191000"/>
            <a:ext cx="990600" cy="783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9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33525"/>
            <a:ext cx="33242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33499"/>
            <a:ext cx="40100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81600" y="3505200"/>
            <a:ext cx="3095625" cy="1219200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6567105" y="4926710"/>
            <a:ext cx="2010347" cy="773050"/>
          </a:xfrm>
          <a:prstGeom prst="wedgeRoundRectCallout">
            <a:avLst>
              <a:gd name="adj1" fmla="val -47647"/>
              <a:gd name="adj2" fmla="val -748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Cứ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user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$</a:t>
            </a:r>
            <a:r>
              <a:rPr lang="en-US" dirty="0" err="1" smtClean="0"/>
              <a:t>scope.products</a:t>
            </a:r>
            <a:r>
              <a:rPr lang="en-US" dirty="0" smtClean="0"/>
              <a:t>=[{name:””, image:””},{},…]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162175"/>
            <a:ext cx="87344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5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105400"/>
            <a:ext cx="236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thảo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luận</a:t>
            </a:r>
            <a:r>
              <a:rPr lang="en-US" dirty="0" smtClean="0">
                <a:solidFill>
                  <a:schemeClr val="bg1"/>
                </a:solidFill>
              </a:rPr>
              <a:t>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2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934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$scope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$scope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$</a:t>
            </a:r>
            <a:r>
              <a:rPr lang="en-US" dirty="0" err="1"/>
              <a:t>rootScope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$scope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$scope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$</a:t>
            </a:r>
            <a:r>
              <a:rPr lang="en-US" dirty="0" err="1"/>
              <a:t>rootScope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7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vi-VN" dirty="0"/>
              <a:t>Trong </a:t>
            </a:r>
            <a:r>
              <a:rPr lang="vi-VN" dirty="0" smtClean="0"/>
              <a:t>Angular</a:t>
            </a:r>
            <a:r>
              <a:rPr lang="en-US" dirty="0" smtClean="0"/>
              <a:t>JS</a:t>
            </a:r>
            <a:r>
              <a:rPr lang="vi-VN" dirty="0" smtClean="0"/>
              <a:t>, </a:t>
            </a:r>
            <a:r>
              <a:rPr lang="vi-VN" dirty="0"/>
              <a:t>Controller là một hàm </a:t>
            </a:r>
            <a:r>
              <a:rPr lang="vi-VN" dirty="0" smtClean="0"/>
              <a:t>có </a:t>
            </a:r>
            <a:r>
              <a:rPr lang="vi-VN" dirty="0"/>
              <a:t>nhiệm vụ thực hiện xử lý dữ liệu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vi-VN" dirty="0" smtClean="0"/>
              <a:t>đối </a:t>
            </a:r>
            <a:r>
              <a:rPr lang="vi-VN" dirty="0"/>
              <a:t>tượng $</a:t>
            </a:r>
            <a:r>
              <a:rPr lang="vi-VN" dirty="0" smtClean="0"/>
              <a:t>scope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vi-VN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vi-VN" dirty="0" smtClean="0"/>
              <a:t> </a:t>
            </a:r>
            <a:r>
              <a:rPr lang="en-US" dirty="0" smtClean="0"/>
              <a:t>(</a:t>
            </a:r>
            <a:r>
              <a:rPr lang="vi-VN" dirty="0" smtClean="0"/>
              <a:t>View</a:t>
            </a:r>
            <a:r>
              <a:rPr lang="en-US" dirty="0" smtClean="0"/>
              <a:t>)</a:t>
            </a:r>
            <a:r>
              <a:rPr lang="vi-VN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vi-VN" dirty="0" smtClean="0"/>
              <a:t>.</a:t>
            </a:r>
            <a:endParaRPr lang="en-US" dirty="0"/>
          </a:p>
          <a:p>
            <a:r>
              <a:rPr lang="vi-VN" dirty="0"/>
              <a:t>Khi một controller được gán vào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vi-VN" dirty="0" smtClean="0"/>
              <a:t>HTML </a:t>
            </a:r>
            <a:r>
              <a:rPr lang="vi-VN" dirty="0"/>
              <a:t>bằng thuộc tính chỉ thị </a:t>
            </a:r>
            <a:r>
              <a:rPr lang="vi-VN" b="1" dirty="0"/>
              <a:t>ng-controller</a:t>
            </a:r>
            <a:r>
              <a:rPr lang="vi-VN" dirty="0"/>
              <a:t>  thì </a:t>
            </a:r>
            <a:r>
              <a:rPr lang="vi-VN" dirty="0" smtClean="0"/>
              <a:t>Angular</a:t>
            </a:r>
            <a:r>
              <a:rPr lang="en-US" dirty="0" smtClean="0"/>
              <a:t>JS</a:t>
            </a:r>
            <a:r>
              <a:rPr lang="vi-VN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vi-VN" dirty="0" smtClean="0"/>
              <a:t>tạo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đối tượng </a:t>
            </a:r>
            <a:r>
              <a:rPr lang="vi-VN" b="1" dirty="0"/>
              <a:t>$scope </a:t>
            </a:r>
            <a:r>
              <a:rPr lang="vi-VN" dirty="0"/>
              <a:t>mới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dành </a:t>
            </a:r>
            <a:r>
              <a:rPr lang="vi-VN" dirty="0"/>
              <a:t>riêng cho controller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vi-VN" dirty="0" smtClean="0"/>
              <a:t>. 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angular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controller. </a:t>
            </a:r>
            <a:r>
              <a:rPr lang="en-US" dirty="0" err="1" smtClean="0"/>
              <a:t>Mỗi</a:t>
            </a:r>
            <a:r>
              <a:rPr lang="en-US" dirty="0" smtClean="0"/>
              <a:t> controller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1 view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$scope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hiểu thêm về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(“</a:t>
            </a:r>
            <a:r>
              <a:rPr lang="en-US" dirty="0" err="1" smtClean="0"/>
              <a:t>myapp</a:t>
            </a:r>
            <a:r>
              <a:rPr lang="en-US" dirty="0" smtClean="0"/>
              <a:t>”, [])</a:t>
            </a:r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module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&lt;body </a:t>
            </a:r>
            <a:r>
              <a:rPr lang="en-US" dirty="0" err="1" smtClean="0"/>
              <a:t>ng</a:t>
            </a:r>
            <a:r>
              <a:rPr lang="en-US" dirty="0" smtClean="0"/>
              <a:t>-app=“</a:t>
            </a:r>
            <a:r>
              <a:rPr lang="en-US" dirty="0" err="1" smtClean="0"/>
              <a:t>myapp</a:t>
            </a:r>
            <a:r>
              <a:rPr lang="en-US" dirty="0" smtClean="0"/>
              <a:t>”&gt;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pp.controller</a:t>
            </a:r>
            <a:r>
              <a:rPr lang="en-US" dirty="0" smtClean="0"/>
              <a:t>(“myctrl2”, function($scope){…})</a:t>
            </a:r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&lt;div </a:t>
            </a:r>
            <a:r>
              <a:rPr lang="en-US" dirty="0" err="1" smtClean="0"/>
              <a:t>ng</a:t>
            </a:r>
            <a:r>
              <a:rPr lang="en-US" dirty="0" smtClean="0"/>
              <a:t>-controller=“myctrl2”&gt;</a:t>
            </a:r>
          </a:p>
          <a:p>
            <a:pPr lvl="1"/>
            <a:r>
              <a:rPr lang="en-US" dirty="0" smtClean="0"/>
              <a:t>$scope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30" y="990600"/>
            <a:ext cx="63341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09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$scope. </a:t>
            </a:r>
            <a:r>
              <a:rPr lang="en-US" dirty="0" err="1" smtClean="0"/>
              <a:t>Mỗi</a:t>
            </a:r>
            <a:r>
              <a:rPr lang="en-US" dirty="0" smtClean="0"/>
              <a:t> $scope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329934"/>
            <a:ext cx="7391400" cy="411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2145268"/>
            <a:ext cx="28615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=“</a:t>
            </a:r>
            <a:r>
              <a:rPr lang="en-US" b="1" dirty="0" err="1" smtClean="0">
                <a:solidFill>
                  <a:srgbClr val="FF0000"/>
                </a:solidFill>
              </a:rPr>
              <a:t>myapp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260068"/>
            <a:ext cx="12812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&lt;/element&gt;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3157466"/>
            <a:ext cx="6781800" cy="952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3627" y="2972800"/>
            <a:ext cx="34923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myctrl1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83627" y="3925300"/>
            <a:ext cx="128124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&lt;/element&gt;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4643366"/>
            <a:ext cx="6781800" cy="952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3627" y="4458700"/>
            <a:ext cx="34923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&lt;element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myctrl2</a:t>
            </a:r>
            <a:r>
              <a:rPr lang="en-US" dirty="0" smtClean="0"/>
              <a:t>”&gt;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83627" y="5411200"/>
            <a:ext cx="128124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&lt;/element&gt;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49050"/>
            <a:ext cx="10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$scope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66521" y="4959334"/>
            <a:ext cx="10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$scope</a:t>
            </a:r>
          </a:p>
        </p:txBody>
      </p:sp>
    </p:spTree>
    <p:extLst>
      <p:ext uri="{BB962C8B-B14F-4D97-AF65-F5344CB8AC3E}">
        <p14:creationId xmlns:p14="http://schemas.microsoft.com/office/powerpoint/2010/main" val="17070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/>
              <a:t>Controller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410293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6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447800"/>
          </a:xfrm>
        </p:spPr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" y="1104899"/>
            <a:ext cx="30861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19424"/>
            <a:ext cx="53054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17091"/>
            <a:ext cx="3028950" cy="166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5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30003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4648200"/>
            <a:ext cx="2439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2 controller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 </a:t>
            </a:r>
            <a:r>
              <a:rPr lang="en-US" dirty="0" err="1" smtClean="0">
                <a:solidFill>
                  <a:schemeClr val="bg1"/>
                </a:solidFill>
              </a:rPr>
              <a:t>vùng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gồm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Thông tin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ảnh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Thông tin form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9205</TotalTime>
  <Words>1683</Words>
  <Application>Microsoft Office PowerPoint</Application>
  <PresentationFormat>On-screen Show (4:3)</PresentationFormat>
  <Paragraphs>273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 Design</vt:lpstr>
      <vt:lpstr>PowerPoint Presentation</vt:lpstr>
      <vt:lpstr>Mục tiêu</vt:lpstr>
      <vt:lpstr>Nội dung</vt:lpstr>
      <vt:lpstr>Tìm hiểu thêm về Controller</vt:lpstr>
      <vt:lpstr>Tìm hiểu thêm về Controller</vt:lpstr>
      <vt:lpstr>$scope</vt:lpstr>
      <vt:lpstr>Mô hình nhiều Controller</vt:lpstr>
      <vt:lpstr>Nhiều controller</vt:lpstr>
      <vt:lpstr>PowerPoint Presentation</vt:lpstr>
      <vt:lpstr>$scope lồng nhau</vt:lpstr>
      <vt:lpstr>$scope lồng nhau</vt:lpstr>
      <vt:lpstr>$scope và $rootScope</vt:lpstr>
      <vt:lpstr>$scope và $rootScope</vt:lpstr>
      <vt:lpstr>$scope và $rootScope</vt:lpstr>
      <vt:lpstr>PowerPoint Presentation</vt:lpstr>
      <vt:lpstr>Chỉ thị cơ bản</vt:lpstr>
      <vt:lpstr>Chỉ thị cơ bản</vt:lpstr>
      <vt:lpstr>Các chỉ thị điều khiển giao diện</vt:lpstr>
      <vt:lpstr>Chỉ thị ng-if, ng-show, ng-hide</vt:lpstr>
      <vt:lpstr>Chỉ thị ng-if, ng-show, ng-hide</vt:lpstr>
      <vt:lpstr>Chỉ thị ng-switch</vt:lpstr>
      <vt:lpstr>Chỉ thị ng-switch</vt:lpstr>
      <vt:lpstr>Chỉ thị ng-repeat</vt:lpstr>
      <vt:lpstr>Chỉ thị ng-repeat</vt:lpstr>
      <vt:lpstr>Làm việc với bảng</vt:lpstr>
      <vt:lpstr>Làm việc với bảng</vt:lpstr>
      <vt:lpstr>Thảo luận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1479</cp:revision>
  <dcterms:created xsi:type="dcterms:W3CDTF">2013-04-23T08:05:33Z</dcterms:created>
  <dcterms:modified xsi:type="dcterms:W3CDTF">2017-03-15T07:46:24Z</dcterms:modified>
</cp:coreProperties>
</file>