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2E7E2-27B8-425C-B4EB-E884904ECD4B}" type="datetimeFigureOut">
              <a:rPr lang="de-DE" smtClean="0"/>
              <a:t>19.07.2021</a:t>
            </a:fld>
            <a:endParaRPr lang="de-D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de-D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20554-4F6D-4861-94FB-03CE33AF0167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3560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20554-4F6D-4861-94FB-03CE33AF016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8911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de-D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4B40-7F43-4DD3-A070-5400EC1863A2}" type="datetime1">
              <a:rPr lang="es-ES" smtClean="0"/>
              <a:t>19/07/2021</a:t>
            </a:fld>
            <a:endParaRPr lang="de-D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Arcadia coding challenge - Daniel Núñez Álvarez</a:t>
            </a:r>
            <a:endParaRPr lang="de-D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9A4F-87D2-4650-BEFA-D05E46D24309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326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de-D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de-D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59B0-8943-4F05-9ACB-9BE9E641BF55}" type="datetime1">
              <a:rPr lang="es-ES" smtClean="0"/>
              <a:t>19/07/2021</a:t>
            </a:fld>
            <a:endParaRPr lang="de-D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Arcadia coding challenge - Daniel Núñez Álvarez</a:t>
            </a:r>
            <a:endParaRPr lang="de-D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9A4F-87D2-4650-BEFA-D05E46D24309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6108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de-D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de-D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9CB3-FE0C-438C-86A2-907C959E563F}" type="datetime1">
              <a:rPr lang="es-ES" smtClean="0"/>
              <a:t>19/07/2021</a:t>
            </a:fld>
            <a:endParaRPr lang="de-D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Arcadia coding challenge - Daniel Núñez Álvarez</a:t>
            </a:r>
            <a:endParaRPr lang="de-D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9A4F-87D2-4650-BEFA-D05E46D24309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0629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de-D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de-D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41AF-8AC0-4F6A-94AA-EACB00987E78}" type="datetime1">
              <a:rPr lang="es-ES" smtClean="0"/>
              <a:t>19/07/2021</a:t>
            </a:fld>
            <a:endParaRPr lang="de-D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Arcadia coding challenge - Daniel Núñez Álvarez</a:t>
            </a:r>
            <a:endParaRPr lang="de-D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9A4F-87D2-4650-BEFA-D05E46D24309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4317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de-D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C80C-13BD-40C6-B2AB-75BD61C9978F}" type="datetime1">
              <a:rPr lang="es-ES" smtClean="0"/>
              <a:t>19/07/2021</a:t>
            </a:fld>
            <a:endParaRPr lang="de-D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Arcadia coding challenge - Daniel Núñez Álvarez</a:t>
            </a:r>
            <a:endParaRPr lang="de-D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9A4F-87D2-4650-BEFA-D05E46D24309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08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de-D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de-D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de-D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AE6F-946B-44D3-B871-E0E0FA705A17}" type="datetime1">
              <a:rPr lang="es-ES" smtClean="0"/>
              <a:t>19/07/2021</a:t>
            </a:fld>
            <a:endParaRPr lang="de-D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Arcadia coding challenge - Daniel Núñez Álvarez</a:t>
            </a:r>
            <a:endParaRPr lang="de-D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9A4F-87D2-4650-BEFA-D05E46D24309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892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de-D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de-D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de-D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0309-99E1-4645-A6C4-6EA2AF5A6C89}" type="datetime1">
              <a:rPr lang="es-ES" smtClean="0"/>
              <a:t>19/07/2021</a:t>
            </a:fld>
            <a:endParaRPr lang="de-D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Arcadia coding challenge - Daniel Núñez Álvarez</a:t>
            </a:r>
            <a:endParaRPr lang="de-D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9A4F-87D2-4650-BEFA-D05E46D24309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0861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de-D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E8F9-D0BF-43AE-B99D-48CFF03F52BA}" type="datetime1">
              <a:rPr lang="es-ES" smtClean="0"/>
              <a:t>19/07/2021</a:t>
            </a:fld>
            <a:endParaRPr lang="de-D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Arcadia coding challenge - Daniel Núñez Álvarez</a:t>
            </a:r>
            <a:endParaRPr lang="de-D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9A4F-87D2-4650-BEFA-D05E46D24309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582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B2A3-85D2-436F-B6F6-AFF92BE0499B}" type="datetime1">
              <a:rPr lang="es-ES" smtClean="0"/>
              <a:t>19/07/2021</a:t>
            </a:fld>
            <a:endParaRPr lang="de-D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Arcadia coding challenge - Daniel Núñez Álvarez</a:t>
            </a:r>
            <a:endParaRPr lang="de-D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9A4F-87D2-4650-BEFA-D05E46D24309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254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de-D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de-D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38FE7-3DDC-46AF-BF6F-AC3B26DE5127}" type="datetime1">
              <a:rPr lang="es-ES" smtClean="0"/>
              <a:t>19/07/2021</a:t>
            </a:fld>
            <a:endParaRPr lang="de-D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Arcadia coding challenge - Daniel Núñez Álvarez</a:t>
            </a:r>
            <a:endParaRPr lang="de-D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9A4F-87D2-4650-BEFA-D05E46D24309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215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de-D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575B-3666-46D6-A54E-ED373FFD8C7C}" type="datetime1">
              <a:rPr lang="es-ES" smtClean="0"/>
              <a:t>19/07/2021</a:t>
            </a:fld>
            <a:endParaRPr lang="de-D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Arcadia coding challenge - Daniel Núñez Álvarez</a:t>
            </a:r>
            <a:endParaRPr lang="de-D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9A4F-87D2-4650-BEFA-D05E46D24309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079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de-D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de-D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C3FC6-B88C-45F7-B536-56C0FDF5D6C1}" type="datetime1">
              <a:rPr lang="es-ES" smtClean="0"/>
              <a:t>19/07/2021</a:t>
            </a:fld>
            <a:endParaRPr lang="de-D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Arcadia coding challenge - Daniel Núñez Álvarez</a:t>
            </a:r>
            <a:endParaRPr lang="de-D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A9A4F-87D2-4650-BEFA-D05E46D24309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9696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Arcadia </a:t>
            </a:r>
            <a:r>
              <a:rPr lang="es-ES" dirty="0" err="1" smtClean="0"/>
              <a:t>coding</a:t>
            </a:r>
            <a:r>
              <a:rPr lang="es-ES" dirty="0" smtClean="0"/>
              <a:t> </a:t>
            </a:r>
            <a:r>
              <a:rPr lang="es-ES" dirty="0" err="1" smtClean="0"/>
              <a:t>challenge</a:t>
            </a:r>
            <a:endParaRPr lang="de-D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Daniel Núñez Álvarez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252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DevOps</a:t>
            </a:r>
            <a:endParaRPr lang="de-D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52" y="2182190"/>
            <a:ext cx="5166808" cy="198338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173" y="1962820"/>
            <a:ext cx="3486150" cy="4238625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772262" y="4304379"/>
            <a:ext cx="507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https://github.com/DanielNunezAlvarez/opensky.git</a:t>
            </a:r>
            <a:endParaRPr lang="de-DE" dirty="0"/>
          </a:p>
        </p:txBody>
      </p:sp>
      <p:sp>
        <p:nvSpPr>
          <p:cNvPr id="10" name="Marcador de fech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26D9-14E8-469F-B505-930BA3FE2D7D}" type="datetime1">
              <a:rPr lang="es-ES" smtClean="0"/>
              <a:t>19/07/2021</a:t>
            </a:fld>
            <a:endParaRPr lang="de-DE"/>
          </a:p>
        </p:txBody>
      </p:sp>
      <p:sp>
        <p:nvSpPr>
          <p:cNvPr id="11" name="Marcador de pie de página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Arcadia coding challenge - Daniel Núñez Álvarez</a:t>
            </a:r>
            <a:endParaRPr lang="de-DE"/>
          </a:p>
        </p:txBody>
      </p:sp>
      <p:sp>
        <p:nvSpPr>
          <p:cNvPr id="12" name="Marcador de número de diapositiva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9A4F-87D2-4650-BEFA-D05E46D24309}" type="slidenum">
              <a:rPr lang="de-DE" smtClean="0"/>
              <a:t>10</a:t>
            </a:fld>
            <a:endParaRPr lang="de-DE"/>
          </a:p>
        </p:txBody>
      </p:sp>
      <p:sp>
        <p:nvSpPr>
          <p:cNvPr id="13" name="CuadroTexto 12"/>
          <p:cNvSpPr txBox="1"/>
          <p:nvPr/>
        </p:nvSpPr>
        <p:spPr>
          <a:xfrm>
            <a:off x="2025312" y="1435632"/>
            <a:ext cx="2484488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2000" dirty="0" smtClean="0"/>
              <a:t>GitHub repository</a:t>
            </a:r>
            <a:endParaRPr lang="de-DE" sz="20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6963408" y="1435632"/>
            <a:ext cx="2484488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2000" dirty="0" smtClean="0"/>
              <a:t>docker-compose.yml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32122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Next</a:t>
            </a:r>
            <a:r>
              <a:rPr lang="es-ES" dirty="0" smtClean="0"/>
              <a:t> </a:t>
            </a:r>
            <a:r>
              <a:rPr lang="es-ES" dirty="0" err="1" smtClean="0"/>
              <a:t>steps</a:t>
            </a:r>
            <a:endParaRPr lang="de-D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A0BA-ED71-44EF-91CA-56216FFD4371}" type="datetime1">
              <a:rPr lang="es-ES" smtClean="0"/>
              <a:t>19/07/2021</a:t>
            </a:fld>
            <a:endParaRPr lang="de-DE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Arcadia coding challenge - Daniel Núñez Álvarez</a:t>
            </a:r>
            <a:endParaRPr lang="de-DE"/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9A4F-87D2-4650-BEFA-D05E46D24309}" type="slidenum">
              <a:rPr lang="de-DE" smtClean="0"/>
              <a:t>11</a:t>
            </a:fld>
            <a:endParaRPr lang="de-DE"/>
          </a:p>
        </p:txBody>
      </p:sp>
      <p:sp>
        <p:nvSpPr>
          <p:cNvPr id="12" name="CuadroTexto 11"/>
          <p:cNvSpPr txBox="1"/>
          <p:nvPr/>
        </p:nvSpPr>
        <p:spPr>
          <a:xfrm>
            <a:off x="838200" y="1565189"/>
            <a:ext cx="102561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s-ES" dirty="0" err="1" smtClean="0"/>
              <a:t>Implement</a:t>
            </a:r>
            <a:r>
              <a:rPr lang="es-ES" dirty="0" smtClean="0"/>
              <a:t> </a:t>
            </a:r>
            <a:r>
              <a:rPr lang="es-ES" dirty="0" err="1" smtClean="0"/>
              <a:t>authentication</a:t>
            </a:r>
            <a:r>
              <a:rPr lang="es-ES" dirty="0" smtClean="0"/>
              <a:t> </a:t>
            </a:r>
            <a:r>
              <a:rPr lang="es-ES" dirty="0" err="1" smtClean="0"/>
              <a:t>method</a:t>
            </a:r>
            <a:r>
              <a:rPr lang="es-ES" dirty="0" smtClean="0"/>
              <a:t> in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backend</a:t>
            </a:r>
            <a:r>
              <a:rPr lang="es-ES" dirty="0" smtClean="0"/>
              <a:t> </a:t>
            </a:r>
            <a:r>
              <a:rPr lang="es-ES" dirty="0" err="1" smtClean="0"/>
              <a:t>microservice</a:t>
            </a:r>
            <a:r>
              <a:rPr lang="es-ES" dirty="0" smtClean="0"/>
              <a:t> and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frontend</a:t>
            </a:r>
            <a:r>
              <a:rPr lang="es-ES" dirty="0" smtClean="0"/>
              <a:t> </a:t>
            </a:r>
            <a:r>
              <a:rPr lang="es-ES" dirty="0" err="1" smtClean="0"/>
              <a:t>user</a:t>
            </a:r>
            <a:r>
              <a:rPr lang="es-ES" dirty="0" smtClean="0"/>
              <a:t> interface.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s-ES" dirty="0" err="1" smtClean="0"/>
              <a:t>Improve</a:t>
            </a:r>
            <a:r>
              <a:rPr lang="es-ES" dirty="0" smtClean="0"/>
              <a:t> </a:t>
            </a:r>
            <a:r>
              <a:rPr lang="es-ES" dirty="0" err="1" smtClean="0"/>
              <a:t>interactive</a:t>
            </a:r>
            <a:r>
              <a:rPr lang="es-ES" dirty="0" smtClean="0"/>
              <a:t> </a:t>
            </a:r>
            <a:r>
              <a:rPr lang="es-ES" dirty="0" err="1" smtClean="0"/>
              <a:t>map</a:t>
            </a:r>
            <a:r>
              <a:rPr lang="es-ES" dirty="0"/>
              <a:t> </a:t>
            </a:r>
            <a:r>
              <a:rPr lang="es-ES" dirty="0" smtClean="0"/>
              <a:t>(Performance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long</a:t>
            </a:r>
            <a:r>
              <a:rPr lang="es-ES" dirty="0" smtClean="0"/>
              <a:t> </a:t>
            </a:r>
            <a:r>
              <a:rPr lang="es-ES" dirty="0" err="1" smtClean="0"/>
              <a:t>array</a:t>
            </a:r>
            <a:r>
              <a:rPr lang="es-ES" dirty="0" smtClean="0"/>
              <a:t> </a:t>
            </a:r>
            <a:r>
              <a:rPr lang="es-ES" dirty="0" err="1" smtClean="0"/>
              <a:t>results</a:t>
            </a:r>
            <a:r>
              <a:rPr lang="es-ES" dirty="0" smtClean="0"/>
              <a:t>, </a:t>
            </a:r>
            <a:r>
              <a:rPr lang="es-ES" dirty="0" err="1" smtClean="0"/>
              <a:t>add</a:t>
            </a:r>
            <a:r>
              <a:rPr lang="es-ES" dirty="0" smtClean="0"/>
              <a:t> </a:t>
            </a:r>
            <a:r>
              <a:rPr lang="es-ES" dirty="0" err="1" smtClean="0"/>
              <a:t>aircraft</a:t>
            </a:r>
            <a:r>
              <a:rPr lang="es-ES" dirty="0" smtClean="0"/>
              <a:t> position</a:t>
            </a:r>
            <a:r>
              <a:rPr lang="es-ES" dirty="0" smtClean="0"/>
              <a:t>).</a:t>
            </a:r>
            <a:endParaRPr lang="es-ES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s-ES" dirty="0" err="1" smtClean="0"/>
              <a:t>Improve</a:t>
            </a:r>
            <a:r>
              <a:rPr lang="es-ES" dirty="0" smtClean="0"/>
              <a:t> test </a:t>
            </a:r>
            <a:r>
              <a:rPr lang="es-ES" dirty="0" err="1" smtClean="0"/>
              <a:t>implementation</a:t>
            </a:r>
            <a:r>
              <a:rPr lang="es-ES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s-ES" dirty="0" err="1" smtClean="0"/>
              <a:t>Adapt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application</a:t>
            </a:r>
            <a:r>
              <a:rPr lang="es-ES" dirty="0" smtClean="0"/>
              <a:t> to a </a:t>
            </a:r>
            <a:r>
              <a:rPr lang="es-ES" dirty="0" err="1" smtClean="0"/>
              <a:t>Progressive</a:t>
            </a:r>
            <a:r>
              <a:rPr lang="es-ES" dirty="0" smtClean="0"/>
              <a:t> Web </a:t>
            </a:r>
            <a:r>
              <a:rPr lang="es-ES" dirty="0" err="1" smtClean="0"/>
              <a:t>Application</a:t>
            </a:r>
            <a:r>
              <a:rPr lang="es-ES" dirty="0" smtClean="0"/>
              <a:t> (PWA).</a:t>
            </a:r>
            <a:endParaRPr lang="es-ES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s-ES" dirty="0" err="1" smtClean="0"/>
              <a:t>Additional</a:t>
            </a:r>
            <a:r>
              <a:rPr lang="es-ES" dirty="0" smtClean="0"/>
              <a:t> </a:t>
            </a:r>
            <a:r>
              <a:rPr lang="es-ES" dirty="0" err="1" smtClean="0"/>
              <a:t>features</a:t>
            </a:r>
            <a:r>
              <a:rPr lang="es-ES" dirty="0" smtClean="0"/>
              <a:t> and API </a:t>
            </a:r>
            <a:r>
              <a:rPr lang="es-ES" dirty="0" err="1" smtClean="0"/>
              <a:t>calls</a:t>
            </a:r>
            <a:r>
              <a:rPr lang="es-ES" dirty="0" smtClean="0"/>
              <a:t> (</a:t>
            </a:r>
            <a:r>
              <a:rPr lang="es-ES" dirty="0" err="1" smtClean="0"/>
              <a:t>Flights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Aircraft</a:t>
            </a:r>
            <a:r>
              <a:rPr lang="es-ES" dirty="0" smtClean="0"/>
              <a:t>, </a:t>
            </a:r>
            <a:r>
              <a:rPr lang="es-ES" dirty="0" err="1" smtClean="0"/>
              <a:t>Departures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Airport</a:t>
            </a:r>
            <a:r>
              <a:rPr lang="es-ES" dirty="0" smtClean="0"/>
              <a:t>, </a:t>
            </a:r>
            <a:r>
              <a:rPr lang="es-ES" dirty="0" err="1" smtClean="0"/>
              <a:t>Track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Aircraft</a:t>
            </a:r>
            <a:r>
              <a:rPr lang="es-ES" dirty="0" smtClean="0"/>
              <a:t>, </a:t>
            </a:r>
            <a:r>
              <a:rPr lang="es-ES" dirty="0" smtClean="0"/>
              <a:t>...).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647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de-DE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3A22-1D20-416C-A43B-66E3D9C63F5F}" type="datetime1">
              <a:rPr lang="es-ES" smtClean="0"/>
              <a:t>19/07/2021</a:t>
            </a:fld>
            <a:endParaRPr lang="de-D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Arcadia coding challenge - Daniel Núñez Álvarez</a:t>
            </a:r>
            <a:endParaRPr lang="de-D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9A4F-87D2-4650-BEFA-D05E46D24309}" type="slidenum">
              <a:rPr lang="de-DE" smtClean="0"/>
              <a:t>2</a:t>
            </a:fld>
            <a:endParaRPr lang="de-DE"/>
          </a:p>
        </p:txBody>
      </p:sp>
      <p:grpSp>
        <p:nvGrpSpPr>
          <p:cNvPr id="11" name="Grupo 10"/>
          <p:cNvGrpSpPr/>
          <p:nvPr/>
        </p:nvGrpSpPr>
        <p:grpSpPr>
          <a:xfrm>
            <a:off x="961768" y="1690688"/>
            <a:ext cx="5356655" cy="2862322"/>
            <a:chOff x="961768" y="1690688"/>
            <a:chExt cx="5356655" cy="2862322"/>
          </a:xfrm>
        </p:grpSpPr>
        <p:sp>
          <p:nvSpPr>
            <p:cNvPr id="6" name="CuadroTexto 5"/>
            <p:cNvSpPr txBox="1"/>
            <p:nvPr/>
          </p:nvSpPr>
          <p:spPr>
            <a:xfrm>
              <a:off x="961768" y="1690688"/>
              <a:ext cx="4656437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200000"/>
                </a:lnSpc>
                <a:buFont typeface="+mj-lt"/>
                <a:buAutoNum type="arabicPeriod"/>
              </a:pPr>
              <a:r>
                <a:rPr lang="es-ES" dirty="0" err="1" smtClean="0"/>
                <a:t>Objectives</a:t>
              </a:r>
              <a:r>
                <a:rPr lang="es-ES" dirty="0" smtClean="0"/>
                <a:t> ………………………………………..……….. </a:t>
              </a:r>
            </a:p>
            <a:p>
              <a:pPr marL="342900" indent="-342900">
                <a:lnSpc>
                  <a:spcPct val="200000"/>
                </a:lnSpc>
                <a:buFont typeface="+mj-lt"/>
                <a:buAutoNum type="arabicPeriod"/>
              </a:pPr>
              <a:r>
                <a:rPr lang="es-ES" dirty="0" err="1" smtClean="0"/>
                <a:t>Backend</a:t>
              </a:r>
              <a:r>
                <a:rPr lang="es-ES" dirty="0" smtClean="0"/>
                <a:t> …………………………………………….…...…. </a:t>
              </a:r>
            </a:p>
            <a:p>
              <a:pPr marL="342900" indent="-342900">
                <a:lnSpc>
                  <a:spcPct val="200000"/>
                </a:lnSpc>
                <a:buFont typeface="+mj-lt"/>
                <a:buAutoNum type="arabicPeriod"/>
              </a:pPr>
              <a:r>
                <a:rPr lang="es-ES" dirty="0" err="1" smtClean="0"/>
                <a:t>Frontend</a:t>
              </a:r>
              <a:r>
                <a:rPr lang="es-ES" dirty="0" smtClean="0"/>
                <a:t> ………………………………………..…..….….</a:t>
              </a:r>
            </a:p>
            <a:p>
              <a:pPr marL="342900" indent="-342900">
                <a:lnSpc>
                  <a:spcPct val="200000"/>
                </a:lnSpc>
                <a:buFont typeface="+mj-lt"/>
                <a:buAutoNum type="arabicPeriod"/>
              </a:pPr>
              <a:r>
                <a:rPr lang="es-ES" dirty="0" err="1" smtClean="0"/>
                <a:t>DevOps</a:t>
              </a:r>
              <a:r>
                <a:rPr lang="es-ES" dirty="0" smtClean="0"/>
                <a:t> …………………………………………..………..</a:t>
              </a:r>
            </a:p>
            <a:p>
              <a:pPr marL="342900" indent="-342900">
                <a:lnSpc>
                  <a:spcPct val="200000"/>
                </a:lnSpc>
                <a:buFont typeface="+mj-lt"/>
                <a:buAutoNum type="arabicPeriod"/>
              </a:pPr>
              <a:r>
                <a:rPr lang="es-ES" dirty="0" err="1" smtClean="0"/>
                <a:t>Next</a:t>
              </a:r>
              <a:r>
                <a:rPr lang="es-ES" dirty="0" smtClean="0"/>
                <a:t> </a:t>
              </a:r>
              <a:r>
                <a:rPr lang="es-ES" dirty="0" err="1" smtClean="0"/>
                <a:t>Steps</a:t>
              </a:r>
              <a:r>
                <a:rPr lang="es-ES" dirty="0" smtClean="0"/>
                <a:t> …………………………………………….…. </a:t>
              </a:r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5364893" y="1690688"/>
              <a:ext cx="95353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200000"/>
                </a:lnSpc>
              </a:pPr>
              <a:r>
                <a:rPr lang="es-ES" dirty="0" smtClean="0"/>
                <a:t>page 3</a:t>
              </a:r>
            </a:p>
            <a:p>
              <a:pPr algn="r">
                <a:lnSpc>
                  <a:spcPct val="200000"/>
                </a:lnSpc>
              </a:pPr>
              <a:r>
                <a:rPr lang="es-ES" dirty="0" smtClean="0"/>
                <a:t>page 4</a:t>
              </a:r>
            </a:p>
            <a:p>
              <a:pPr algn="r">
                <a:lnSpc>
                  <a:spcPct val="200000"/>
                </a:lnSpc>
              </a:pPr>
              <a:r>
                <a:rPr lang="es-ES" dirty="0" smtClean="0"/>
                <a:t>page 6</a:t>
              </a:r>
            </a:p>
            <a:p>
              <a:pPr algn="r">
                <a:lnSpc>
                  <a:spcPct val="200000"/>
                </a:lnSpc>
              </a:pPr>
              <a:r>
                <a:rPr lang="es-ES" dirty="0" smtClean="0"/>
                <a:t>page 10</a:t>
              </a:r>
            </a:p>
            <a:p>
              <a:pPr algn="r">
                <a:lnSpc>
                  <a:spcPct val="200000"/>
                </a:lnSpc>
              </a:pPr>
              <a:r>
                <a:rPr lang="es-ES" dirty="0" smtClean="0"/>
                <a:t>page 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585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Objectives</a:t>
            </a:r>
            <a:endParaRPr lang="de-DE" dirty="0"/>
          </a:p>
        </p:txBody>
      </p:sp>
      <p:sp>
        <p:nvSpPr>
          <p:cNvPr id="3" name="CuadroTexto 2"/>
          <p:cNvSpPr txBox="1"/>
          <p:nvPr/>
        </p:nvSpPr>
        <p:spPr>
          <a:xfrm>
            <a:off x="939114" y="1690688"/>
            <a:ext cx="104146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objective</a:t>
            </a:r>
            <a:r>
              <a:rPr lang="es-ES" dirty="0" smtClean="0"/>
              <a:t> of </a:t>
            </a:r>
            <a:r>
              <a:rPr lang="es-ES" dirty="0" err="1" smtClean="0"/>
              <a:t>this</a:t>
            </a:r>
            <a:r>
              <a:rPr lang="es-ES" dirty="0" smtClean="0"/>
              <a:t> </a:t>
            </a:r>
            <a:r>
              <a:rPr lang="es-ES" dirty="0" err="1" smtClean="0"/>
              <a:t>challenge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to </a:t>
            </a:r>
            <a:r>
              <a:rPr lang="es-ES" dirty="0" err="1" smtClean="0"/>
              <a:t>deploy</a:t>
            </a:r>
            <a:r>
              <a:rPr lang="es-ES" dirty="0" smtClean="0"/>
              <a:t> a full-</a:t>
            </a:r>
            <a:r>
              <a:rPr lang="es-ES" dirty="0" err="1" smtClean="0"/>
              <a:t>stack</a:t>
            </a:r>
            <a:r>
              <a:rPr lang="es-ES" dirty="0" smtClean="0"/>
              <a:t> </a:t>
            </a:r>
            <a:r>
              <a:rPr lang="es-ES" dirty="0" err="1" smtClean="0"/>
              <a:t>application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reads</a:t>
            </a:r>
            <a:r>
              <a:rPr lang="es-ES" dirty="0" smtClean="0"/>
              <a:t> data </a:t>
            </a:r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de-DE" dirty="0" err="1"/>
              <a:t>OpenSky</a:t>
            </a:r>
            <a:r>
              <a:rPr lang="de-DE" dirty="0"/>
              <a:t> Network </a:t>
            </a:r>
            <a:r>
              <a:rPr lang="de-DE" dirty="0" smtClean="0"/>
              <a:t>API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visualize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in a web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r>
              <a:rPr lang="de-DE" dirty="0" smtClean="0"/>
              <a:t>.</a:t>
            </a:r>
          </a:p>
          <a:p>
            <a:endParaRPr lang="de-DE" dirty="0"/>
          </a:p>
          <a:p>
            <a:r>
              <a:rPr lang="de-DE" dirty="0" smtClean="0"/>
              <a:t>The </a:t>
            </a:r>
            <a:r>
              <a:rPr lang="de-DE" dirty="0" err="1" smtClean="0"/>
              <a:t>challenge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split</a:t>
            </a:r>
            <a:r>
              <a:rPr lang="de-DE" dirty="0" smtClean="0"/>
              <a:t> in </a:t>
            </a:r>
            <a:r>
              <a:rPr lang="de-DE" dirty="0" err="1" smtClean="0"/>
              <a:t>three</a:t>
            </a:r>
            <a:r>
              <a:rPr lang="de-DE" dirty="0" smtClean="0"/>
              <a:t> </a:t>
            </a:r>
            <a:r>
              <a:rPr lang="de-DE" dirty="0" err="1" smtClean="0"/>
              <a:t>steps</a:t>
            </a:r>
            <a:r>
              <a:rPr lang="de-DE" dirty="0" smtClean="0"/>
              <a:t>:</a:t>
            </a:r>
          </a:p>
          <a:p>
            <a:endParaRPr lang="de-DE" dirty="0"/>
          </a:p>
          <a:p>
            <a:pPr marL="342900" indent="-342900">
              <a:buAutoNum type="arabicPeriod"/>
            </a:pPr>
            <a:r>
              <a:rPr lang="de-DE" dirty="0" smtClean="0"/>
              <a:t>Backend: Create a </a:t>
            </a:r>
            <a:r>
              <a:rPr lang="de-DE" dirty="0" err="1" smtClean="0"/>
              <a:t>microservice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provides</a:t>
            </a:r>
            <a:r>
              <a:rPr lang="de-DE" dirty="0" smtClean="0"/>
              <a:t> a </a:t>
            </a:r>
            <a:r>
              <a:rPr lang="de-DE" dirty="0" err="1" smtClean="0"/>
              <a:t>connection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an </a:t>
            </a:r>
            <a:r>
              <a:rPr lang="de-DE" dirty="0" err="1" smtClean="0"/>
              <a:t>external</a:t>
            </a:r>
            <a:r>
              <a:rPr lang="de-DE" dirty="0" smtClean="0"/>
              <a:t> </a:t>
            </a:r>
            <a:r>
              <a:rPr lang="de-DE" dirty="0" err="1" smtClean="0"/>
              <a:t>Restful</a:t>
            </a:r>
            <a:r>
              <a:rPr lang="de-DE" dirty="0" smtClean="0"/>
              <a:t> API.</a:t>
            </a:r>
          </a:p>
          <a:p>
            <a:pPr marL="342900" indent="-342900">
              <a:buAutoNum type="arabicPeriod"/>
            </a:pPr>
            <a:r>
              <a:rPr lang="de-DE" dirty="0" smtClean="0"/>
              <a:t>Frontend: </a:t>
            </a:r>
            <a:r>
              <a:rPr lang="de-DE" dirty="0" err="1" smtClean="0"/>
              <a:t>Provide</a:t>
            </a:r>
            <a:r>
              <a:rPr lang="de-DE" dirty="0" smtClean="0"/>
              <a:t> a web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visualizes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allows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interact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it.</a:t>
            </a:r>
          </a:p>
          <a:p>
            <a:pPr marL="342900" indent="-342900">
              <a:buAutoNum type="arabicPeriod"/>
            </a:pPr>
            <a:r>
              <a:rPr lang="de-DE" dirty="0" err="1" smtClean="0"/>
              <a:t>DevOps</a:t>
            </a:r>
            <a:r>
              <a:rPr lang="de-DE" dirty="0" smtClean="0"/>
              <a:t>:</a:t>
            </a:r>
            <a:r>
              <a:rPr lang="es-ES" dirty="0" smtClean="0"/>
              <a:t> </a:t>
            </a:r>
            <a:r>
              <a:rPr lang="es-ES" dirty="0" err="1" smtClean="0"/>
              <a:t>Save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code</a:t>
            </a:r>
            <a:r>
              <a:rPr lang="es-ES" dirty="0" smtClean="0"/>
              <a:t> in a </a:t>
            </a:r>
            <a:r>
              <a:rPr lang="es-ES" dirty="0" err="1" smtClean="0"/>
              <a:t>Git</a:t>
            </a:r>
            <a:r>
              <a:rPr lang="es-ES" dirty="0" smtClean="0"/>
              <a:t> </a:t>
            </a:r>
            <a:r>
              <a:rPr lang="es-ES" dirty="0" err="1" smtClean="0"/>
              <a:t>repository</a:t>
            </a:r>
            <a:r>
              <a:rPr lang="es-ES" dirty="0" smtClean="0"/>
              <a:t> and </a:t>
            </a:r>
            <a:r>
              <a:rPr lang="es-ES" dirty="0" err="1" smtClean="0"/>
              <a:t>provide</a:t>
            </a:r>
            <a:r>
              <a:rPr lang="es-ES" dirty="0" smtClean="0"/>
              <a:t> a ‘</a:t>
            </a:r>
            <a:r>
              <a:rPr lang="es-ES" dirty="0" err="1" smtClean="0"/>
              <a:t>docker-compose.yml</a:t>
            </a:r>
            <a:r>
              <a:rPr lang="es-ES" dirty="0" smtClean="0"/>
              <a:t>’ file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automatically</a:t>
            </a:r>
            <a:r>
              <a:rPr lang="es-ES" dirty="0" smtClean="0"/>
              <a:t> </a:t>
            </a:r>
            <a:r>
              <a:rPr lang="es-ES" dirty="0" err="1" smtClean="0"/>
              <a:t>build</a:t>
            </a:r>
            <a:r>
              <a:rPr lang="es-ES" dirty="0" smtClean="0"/>
              <a:t> and run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application</a:t>
            </a:r>
            <a:r>
              <a:rPr lang="es-ES" dirty="0" smtClean="0"/>
              <a:t>.</a:t>
            </a:r>
            <a:endParaRPr lang="de-D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2722B-B09F-49C0-82E0-E7CA13C983A9}" type="datetime1">
              <a:rPr lang="es-ES" smtClean="0"/>
              <a:t>19/07/2021</a:t>
            </a:fld>
            <a:endParaRPr lang="de-D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Arcadia coding challenge - Daniel Núñez Álvarez</a:t>
            </a:r>
            <a:endParaRPr lang="de-D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9A4F-87D2-4650-BEFA-D05E46D2430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76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Backend</a:t>
            </a:r>
            <a:endParaRPr lang="de-DE" dirty="0"/>
          </a:p>
        </p:txBody>
      </p:sp>
      <p:sp>
        <p:nvSpPr>
          <p:cNvPr id="11" name="Marcador de fech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9A8E-69E2-47B7-B7E8-7A19462F3A9C}" type="datetime1">
              <a:rPr lang="es-ES" smtClean="0"/>
              <a:t>19/07/2021</a:t>
            </a:fld>
            <a:endParaRPr lang="de-DE"/>
          </a:p>
        </p:txBody>
      </p:sp>
      <p:sp>
        <p:nvSpPr>
          <p:cNvPr id="12" name="Marcador de pie de página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Arcadia coding challenge - Daniel Núñez Álvarez</a:t>
            </a:r>
            <a:endParaRPr lang="de-DE"/>
          </a:p>
        </p:txBody>
      </p:sp>
      <p:sp>
        <p:nvSpPr>
          <p:cNvPr id="13" name="Marcador de número de diapositiva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9A4F-87D2-4650-BEFA-D05E46D24309}" type="slidenum">
              <a:rPr lang="de-DE" smtClean="0"/>
              <a:t>4</a:t>
            </a:fld>
            <a:endParaRPr lang="de-DE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05478"/>
            <a:ext cx="1871687" cy="2855001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44376" y="1561649"/>
            <a:ext cx="958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backend</a:t>
            </a:r>
            <a:r>
              <a:rPr lang="es-ES" dirty="0" smtClean="0"/>
              <a:t> </a:t>
            </a:r>
            <a:r>
              <a:rPr lang="es-ES" dirty="0" err="1" smtClean="0"/>
              <a:t>solution</a:t>
            </a:r>
            <a:r>
              <a:rPr lang="es-ES" dirty="0" smtClean="0"/>
              <a:t> </a:t>
            </a:r>
            <a:r>
              <a:rPr lang="es-ES" dirty="0" err="1" smtClean="0"/>
              <a:t>consists</a:t>
            </a:r>
            <a:r>
              <a:rPr lang="es-ES" dirty="0" smtClean="0"/>
              <a:t> in a </a:t>
            </a:r>
            <a:r>
              <a:rPr lang="es-ES" dirty="0" err="1" smtClean="0"/>
              <a:t>Restful</a:t>
            </a:r>
            <a:r>
              <a:rPr lang="es-ES" dirty="0" smtClean="0"/>
              <a:t> API </a:t>
            </a:r>
            <a:r>
              <a:rPr lang="es-ES" dirty="0" err="1" smtClean="0"/>
              <a:t>Microservice</a:t>
            </a:r>
            <a:r>
              <a:rPr lang="es-ES" dirty="0" smtClean="0"/>
              <a:t> </a:t>
            </a:r>
            <a:r>
              <a:rPr lang="es-ES" dirty="0" err="1" smtClean="0"/>
              <a:t>developed</a:t>
            </a:r>
            <a:r>
              <a:rPr lang="es-ES" dirty="0" smtClean="0"/>
              <a:t> </a:t>
            </a:r>
            <a:r>
              <a:rPr lang="es-ES" dirty="0" err="1" smtClean="0"/>
              <a:t>using</a:t>
            </a:r>
            <a:r>
              <a:rPr lang="es-ES" dirty="0" smtClean="0"/>
              <a:t> </a:t>
            </a:r>
            <a:r>
              <a:rPr lang="es-ES" dirty="0" err="1" smtClean="0"/>
              <a:t>Node</a:t>
            </a:r>
            <a:r>
              <a:rPr lang="es-ES" dirty="0" smtClean="0"/>
              <a:t> JS and Express.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967269" y="2227756"/>
            <a:ext cx="8615131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frontend</a:t>
            </a:r>
            <a:r>
              <a:rPr lang="es-ES" dirty="0"/>
              <a:t> UI </a:t>
            </a:r>
            <a:r>
              <a:rPr lang="es-ES" dirty="0" err="1"/>
              <a:t>calls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API </a:t>
            </a:r>
            <a:r>
              <a:rPr lang="es-ES" dirty="0" err="1" smtClean="0"/>
              <a:t>endpoint</a:t>
            </a:r>
            <a:r>
              <a:rPr lang="es-ES" dirty="0" smtClean="0"/>
              <a:t> (</a:t>
            </a:r>
            <a:r>
              <a:rPr lang="de-DE" dirty="0" smtClean="0"/>
              <a:t>/</a:t>
            </a:r>
            <a:r>
              <a:rPr lang="de-DE" dirty="0" err="1"/>
              <a:t>api</a:t>
            </a:r>
            <a:r>
              <a:rPr lang="de-DE" dirty="0"/>
              <a:t>/v1/</a:t>
            </a:r>
            <a:r>
              <a:rPr lang="de-DE" dirty="0" err="1"/>
              <a:t>opensky</a:t>
            </a:r>
            <a:r>
              <a:rPr lang="de-DE" dirty="0"/>
              <a:t>/</a:t>
            </a:r>
            <a:r>
              <a:rPr lang="de-DE" dirty="0" err="1"/>
              <a:t>stats</a:t>
            </a:r>
            <a:r>
              <a:rPr lang="de-DE" dirty="0"/>
              <a:t>/:</a:t>
            </a:r>
            <a:r>
              <a:rPr lang="de-DE" dirty="0" err="1"/>
              <a:t>airport</a:t>
            </a:r>
            <a:r>
              <a:rPr lang="de-DE" dirty="0"/>
              <a:t>/:</a:t>
            </a:r>
            <a:r>
              <a:rPr lang="de-DE" dirty="0" err="1"/>
              <a:t>begin</a:t>
            </a:r>
            <a:r>
              <a:rPr lang="de-DE" dirty="0"/>
              <a:t>/:</a:t>
            </a:r>
            <a:r>
              <a:rPr lang="de-DE" dirty="0" smtClean="0"/>
              <a:t>end)</a:t>
            </a:r>
            <a:r>
              <a:rPr lang="es-ES" dirty="0" smtClean="0"/>
              <a:t> </a:t>
            </a:r>
            <a:r>
              <a:rPr lang="es-ES" dirty="0" err="1"/>
              <a:t>specified</a:t>
            </a:r>
            <a:r>
              <a:rPr lang="es-ES" dirty="0"/>
              <a:t> in ‘route.js</a:t>
            </a:r>
            <a:r>
              <a:rPr lang="es-ES" dirty="0" smtClean="0"/>
              <a:t>’.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 err="1" smtClean="0"/>
              <a:t>The</a:t>
            </a:r>
            <a:r>
              <a:rPr lang="es-ES" dirty="0" smtClean="0"/>
              <a:t> API </a:t>
            </a:r>
            <a:r>
              <a:rPr lang="es-ES" dirty="0" err="1" smtClean="0"/>
              <a:t>endpoint</a:t>
            </a:r>
            <a:r>
              <a:rPr lang="es-ES" dirty="0" smtClean="0"/>
              <a:t> </a:t>
            </a:r>
            <a:r>
              <a:rPr lang="es-ES" dirty="0" err="1" smtClean="0"/>
              <a:t>makes</a:t>
            </a:r>
            <a:r>
              <a:rPr lang="es-ES" dirty="0" smtClean="0"/>
              <a:t> a GET </a:t>
            </a:r>
            <a:r>
              <a:rPr lang="es-ES" dirty="0" err="1" smtClean="0"/>
              <a:t>request</a:t>
            </a:r>
            <a:r>
              <a:rPr lang="es-ES" dirty="0" smtClean="0"/>
              <a:t> to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function</a:t>
            </a:r>
            <a:r>
              <a:rPr lang="es-ES" dirty="0" smtClean="0"/>
              <a:t> “</a:t>
            </a:r>
            <a:r>
              <a:rPr lang="es-ES" dirty="0" err="1" smtClean="0"/>
              <a:t>getArrivals</a:t>
            </a:r>
            <a:r>
              <a:rPr lang="es-ES" dirty="0" smtClean="0"/>
              <a:t>” </a:t>
            </a:r>
            <a:r>
              <a:rPr lang="es-ES" dirty="0" err="1" smtClean="0"/>
              <a:t>defined</a:t>
            </a:r>
            <a:r>
              <a:rPr lang="es-ES" dirty="0" smtClean="0"/>
              <a:t> in ‘controller.js’.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function</a:t>
            </a:r>
            <a:r>
              <a:rPr lang="es-ES" dirty="0" smtClean="0"/>
              <a:t> “</a:t>
            </a:r>
            <a:r>
              <a:rPr lang="es-ES" dirty="0" err="1" smtClean="0"/>
              <a:t>getArrivals</a:t>
            </a:r>
            <a:r>
              <a:rPr lang="es-ES" dirty="0" smtClean="0"/>
              <a:t>” </a:t>
            </a:r>
            <a:r>
              <a:rPr lang="es-ES" dirty="0" err="1" smtClean="0"/>
              <a:t>calls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function</a:t>
            </a:r>
            <a:r>
              <a:rPr lang="es-ES" dirty="0" smtClean="0"/>
              <a:t> “</a:t>
            </a:r>
            <a:r>
              <a:rPr lang="es-ES" dirty="0" err="1" smtClean="0"/>
              <a:t>getArrivalsAPI</a:t>
            </a:r>
            <a:r>
              <a:rPr lang="es-ES" dirty="0" smtClean="0"/>
              <a:t>” </a:t>
            </a:r>
            <a:r>
              <a:rPr lang="es-ES" dirty="0" err="1" smtClean="0"/>
              <a:t>defined</a:t>
            </a:r>
            <a:r>
              <a:rPr lang="es-ES" dirty="0" smtClean="0"/>
              <a:t> in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service</a:t>
            </a:r>
            <a:r>
              <a:rPr lang="es-ES" dirty="0" smtClean="0"/>
              <a:t> “arrivals.js”.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function</a:t>
            </a:r>
            <a:r>
              <a:rPr lang="es-ES" dirty="0" smtClean="0"/>
              <a:t> “</a:t>
            </a:r>
            <a:r>
              <a:rPr lang="es-ES" dirty="0" err="1" smtClean="0"/>
              <a:t>getArrivalsAPI</a:t>
            </a:r>
            <a:r>
              <a:rPr lang="es-ES" dirty="0" smtClean="0"/>
              <a:t>” </a:t>
            </a:r>
            <a:r>
              <a:rPr lang="es-ES" dirty="0" err="1" smtClean="0"/>
              <a:t>makes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request</a:t>
            </a:r>
            <a:r>
              <a:rPr lang="es-ES" dirty="0" smtClean="0"/>
              <a:t> to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external</a:t>
            </a:r>
            <a:r>
              <a:rPr lang="es-ES" dirty="0" smtClean="0"/>
              <a:t> API </a:t>
            </a:r>
            <a:r>
              <a:rPr lang="es-ES" dirty="0" err="1" smtClean="0"/>
              <a:t>provided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de-DE" dirty="0" err="1"/>
              <a:t>OpenSky</a:t>
            </a:r>
            <a:r>
              <a:rPr lang="de-DE" dirty="0"/>
              <a:t> </a:t>
            </a:r>
            <a:r>
              <a:rPr lang="de-DE" dirty="0" smtClean="0"/>
              <a:t>Network.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 err="1" smtClean="0"/>
              <a:t>The</a:t>
            </a:r>
            <a:r>
              <a:rPr lang="es-ES" dirty="0" smtClean="0"/>
              <a:t> data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sent</a:t>
            </a:r>
            <a:r>
              <a:rPr lang="es-ES" dirty="0" smtClean="0"/>
              <a:t> back to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frontend</a:t>
            </a:r>
            <a:r>
              <a:rPr lang="es-ES" dirty="0" smtClean="0"/>
              <a:t> UI.</a:t>
            </a:r>
            <a:endParaRPr lang="de-D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29" y="2055394"/>
            <a:ext cx="1649627" cy="90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34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Backend</a:t>
            </a:r>
            <a:endParaRPr lang="de-DE" dirty="0"/>
          </a:p>
        </p:txBody>
      </p:sp>
      <p:sp>
        <p:nvSpPr>
          <p:cNvPr id="11" name="Marcador de fech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9A8E-69E2-47B7-B7E8-7A19462F3A9C}" type="datetime1">
              <a:rPr lang="es-ES" smtClean="0"/>
              <a:t>19/07/2021</a:t>
            </a:fld>
            <a:endParaRPr lang="de-DE"/>
          </a:p>
        </p:txBody>
      </p:sp>
      <p:sp>
        <p:nvSpPr>
          <p:cNvPr id="12" name="Marcador de pie de página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Arcadia coding challenge - Daniel Núñez Álvarez</a:t>
            </a:r>
            <a:endParaRPr lang="de-DE"/>
          </a:p>
        </p:txBody>
      </p:sp>
      <p:sp>
        <p:nvSpPr>
          <p:cNvPr id="13" name="Marcador de número de diapositiva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9A4F-87D2-4650-BEFA-D05E46D24309}" type="slidenum">
              <a:rPr lang="de-DE" smtClean="0"/>
              <a:t>5</a:t>
            </a:fld>
            <a:endParaRPr lang="de-DE"/>
          </a:p>
        </p:txBody>
      </p:sp>
      <p:sp>
        <p:nvSpPr>
          <p:cNvPr id="18" name="CuadroTexto 17"/>
          <p:cNvSpPr txBox="1"/>
          <p:nvPr/>
        </p:nvSpPr>
        <p:spPr>
          <a:xfrm>
            <a:off x="626076" y="2042409"/>
            <a:ext cx="2346241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2000" dirty="0" err="1" smtClean="0"/>
              <a:t>Frontend</a:t>
            </a:r>
            <a:r>
              <a:rPr lang="es-ES" sz="2000" dirty="0" smtClean="0"/>
              <a:t> UI </a:t>
            </a:r>
            <a:r>
              <a:rPr lang="es-ES" sz="2000" dirty="0" err="1" smtClean="0"/>
              <a:t>calls</a:t>
            </a:r>
            <a:r>
              <a:rPr lang="es-ES" sz="2000" dirty="0" smtClean="0"/>
              <a:t> API</a:t>
            </a:r>
            <a:endParaRPr lang="de-DE" sz="2000" dirty="0"/>
          </a:p>
        </p:txBody>
      </p:sp>
      <p:sp>
        <p:nvSpPr>
          <p:cNvPr id="30" name="CuadroTexto 29"/>
          <p:cNvSpPr txBox="1"/>
          <p:nvPr/>
        </p:nvSpPr>
        <p:spPr>
          <a:xfrm>
            <a:off x="543698" y="4833132"/>
            <a:ext cx="2950250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2000" dirty="0" err="1" smtClean="0"/>
              <a:t>Return</a:t>
            </a:r>
            <a:r>
              <a:rPr lang="es-ES" sz="2000" dirty="0" smtClean="0"/>
              <a:t> data to </a:t>
            </a:r>
            <a:r>
              <a:rPr lang="es-ES" sz="2000" dirty="0" err="1" smtClean="0"/>
              <a:t>frontend</a:t>
            </a:r>
            <a:r>
              <a:rPr lang="es-ES" sz="2000" dirty="0" smtClean="0"/>
              <a:t> UI</a:t>
            </a:r>
            <a:endParaRPr lang="de-DE" sz="2000" dirty="0"/>
          </a:p>
        </p:txBody>
      </p:sp>
      <p:grpSp>
        <p:nvGrpSpPr>
          <p:cNvPr id="7" name="Grupo 6"/>
          <p:cNvGrpSpPr/>
          <p:nvPr/>
        </p:nvGrpSpPr>
        <p:grpSpPr>
          <a:xfrm>
            <a:off x="4186880" y="1400739"/>
            <a:ext cx="2472381" cy="1463682"/>
            <a:chOff x="4186880" y="1400739"/>
            <a:chExt cx="2472381" cy="1463682"/>
          </a:xfrm>
        </p:grpSpPr>
        <p:grpSp>
          <p:nvGrpSpPr>
            <p:cNvPr id="17" name="Grupo 16"/>
            <p:cNvGrpSpPr/>
            <p:nvPr/>
          </p:nvGrpSpPr>
          <p:grpSpPr>
            <a:xfrm>
              <a:off x="4186880" y="1620507"/>
              <a:ext cx="2472381" cy="1243914"/>
              <a:chOff x="1024995" y="1760708"/>
              <a:chExt cx="2888594" cy="1373788"/>
            </a:xfrm>
          </p:grpSpPr>
          <p:pic>
            <p:nvPicPr>
              <p:cNvPr id="6" name="Imagen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24995" y="1760708"/>
                <a:ext cx="2888594" cy="1373788"/>
              </a:xfrm>
              <a:prstGeom prst="rect">
                <a:avLst/>
              </a:prstGeom>
            </p:spPr>
          </p:pic>
          <p:sp>
            <p:nvSpPr>
              <p:cNvPr id="10" name="Rectángulo redondeado 9"/>
              <p:cNvSpPr/>
              <p:nvPr/>
            </p:nvSpPr>
            <p:spPr>
              <a:xfrm>
                <a:off x="1499286" y="2907957"/>
                <a:ext cx="1268628" cy="123567"/>
              </a:xfrm>
              <a:prstGeom prst="round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" name="Redondear rectángulo de esquina diagonal 3"/>
            <p:cNvSpPr/>
            <p:nvPr/>
          </p:nvSpPr>
          <p:spPr>
            <a:xfrm>
              <a:off x="4194576" y="1400739"/>
              <a:ext cx="941171" cy="219768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route.js</a:t>
              </a:r>
              <a:endParaRPr lang="de-DE" dirty="0"/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8375634" y="1558898"/>
            <a:ext cx="2365289" cy="1981031"/>
            <a:chOff x="8375634" y="1558898"/>
            <a:chExt cx="2365289" cy="1981031"/>
          </a:xfrm>
        </p:grpSpPr>
        <p:grpSp>
          <p:nvGrpSpPr>
            <p:cNvPr id="16" name="Grupo 15"/>
            <p:cNvGrpSpPr/>
            <p:nvPr/>
          </p:nvGrpSpPr>
          <p:grpSpPr>
            <a:xfrm>
              <a:off x="8375634" y="1778666"/>
              <a:ext cx="2365289" cy="1761263"/>
              <a:chOff x="994103" y="3478273"/>
              <a:chExt cx="3367216" cy="2534300"/>
            </a:xfrm>
          </p:grpSpPr>
          <p:pic>
            <p:nvPicPr>
              <p:cNvPr id="3" name="Imagen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4103" y="3478273"/>
                <a:ext cx="3367216" cy="2534300"/>
              </a:xfrm>
              <a:prstGeom prst="rect">
                <a:avLst/>
              </a:prstGeom>
            </p:spPr>
          </p:pic>
          <p:sp>
            <p:nvSpPr>
              <p:cNvPr id="15" name="Rectángulo redondeado 14"/>
              <p:cNvSpPr/>
              <p:nvPr/>
            </p:nvSpPr>
            <p:spPr>
              <a:xfrm>
                <a:off x="1688756" y="4728677"/>
                <a:ext cx="2463114" cy="106908"/>
              </a:xfrm>
              <a:prstGeom prst="round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3" name="Redondear rectángulo de esquina diagonal 22"/>
            <p:cNvSpPr/>
            <p:nvPr/>
          </p:nvSpPr>
          <p:spPr>
            <a:xfrm>
              <a:off x="8375634" y="1558898"/>
              <a:ext cx="1295588" cy="219768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controller.js</a:t>
              </a:r>
              <a:endParaRPr lang="de-DE" dirty="0"/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4716677" y="3697677"/>
            <a:ext cx="5408652" cy="2451252"/>
            <a:chOff x="4716677" y="3697677"/>
            <a:chExt cx="5408652" cy="2451252"/>
          </a:xfrm>
        </p:grpSpPr>
        <p:grpSp>
          <p:nvGrpSpPr>
            <p:cNvPr id="34" name="Grupo 33"/>
            <p:cNvGrpSpPr/>
            <p:nvPr/>
          </p:nvGrpSpPr>
          <p:grpSpPr>
            <a:xfrm>
              <a:off x="4716677" y="3917445"/>
              <a:ext cx="5408652" cy="2231484"/>
              <a:chOff x="1234133" y="3833031"/>
              <a:chExt cx="5408652" cy="2231484"/>
            </a:xfrm>
          </p:grpSpPr>
          <p:pic>
            <p:nvPicPr>
              <p:cNvPr id="8" name="Imagen 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4133" y="3833031"/>
                <a:ext cx="5408652" cy="2231484"/>
              </a:xfrm>
              <a:prstGeom prst="rect">
                <a:avLst/>
              </a:prstGeom>
            </p:spPr>
          </p:pic>
          <p:sp>
            <p:nvSpPr>
              <p:cNvPr id="27" name="Rectángulo redondeado 26"/>
              <p:cNvSpPr/>
              <p:nvPr/>
            </p:nvSpPr>
            <p:spPr>
              <a:xfrm>
                <a:off x="1820799" y="5198077"/>
                <a:ext cx="4821986" cy="148280"/>
              </a:xfrm>
              <a:prstGeom prst="round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Rectángulo redondeado 31"/>
              <p:cNvSpPr/>
              <p:nvPr/>
            </p:nvSpPr>
            <p:spPr>
              <a:xfrm>
                <a:off x="1527466" y="4587515"/>
                <a:ext cx="1273399" cy="136392"/>
              </a:xfrm>
              <a:prstGeom prst="round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5" name="Redondear rectángulo de esquina diagonal 24"/>
            <p:cNvSpPr/>
            <p:nvPr/>
          </p:nvSpPr>
          <p:spPr>
            <a:xfrm>
              <a:off x="4728518" y="3697677"/>
              <a:ext cx="1095633" cy="219768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arrivals.js</a:t>
              </a:r>
              <a:endParaRPr lang="de-DE" dirty="0"/>
            </a:p>
          </p:txBody>
        </p:sp>
      </p:grpSp>
      <p:cxnSp>
        <p:nvCxnSpPr>
          <p:cNvPr id="21" name="Conector recto de flecha 20"/>
          <p:cNvCxnSpPr>
            <a:stCxn id="18" idx="3"/>
          </p:cNvCxnSpPr>
          <p:nvPr/>
        </p:nvCxnSpPr>
        <p:spPr>
          <a:xfrm>
            <a:off x="2972317" y="2242464"/>
            <a:ext cx="1620514" cy="3442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 flipV="1">
            <a:off x="5678664" y="2611024"/>
            <a:ext cx="3037801" cy="1042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endCxn id="32" idx="0"/>
          </p:cNvCxnSpPr>
          <p:nvPr/>
        </p:nvCxnSpPr>
        <p:spPr>
          <a:xfrm flipH="1">
            <a:off x="5646710" y="2777900"/>
            <a:ext cx="3546717" cy="18940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>
            <a:endCxn id="30" idx="3"/>
          </p:cNvCxnSpPr>
          <p:nvPr/>
        </p:nvCxnSpPr>
        <p:spPr>
          <a:xfrm flipH="1" flipV="1">
            <a:off x="3493948" y="5033187"/>
            <a:ext cx="1809396" cy="2656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70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Frontend</a:t>
            </a:r>
            <a:endParaRPr lang="de-DE" dirty="0"/>
          </a:p>
        </p:txBody>
      </p:sp>
      <p:grpSp>
        <p:nvGrpSpPr>
          <p:cNvPr id="15" name="Grupo 14"/>
          <p:cNvGrpSpPr>
            <a:grpSpLocks noChangeAspect="1"/>
          </p:cNvGrpSpPr>
          <p:nvPr/>
        </p:nvGrpSpPr>
        <p:grpSpPr>
          <a:xfrm>
            <a:off x="3764833" y="2472401"/>
            <a:ext cx="4662334" cy="932103"/>
            <a:chOff x="1908089" y="1912317"/>
            <a:chExt cx="7390115" cy="1477446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8089" y="1912317"/>
              <a:ext cx="1403522" cy="1403522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5902" y="1912317"/>
              <a:ext cx="5422302" cy="1477446"/>
            </a:xfrm>
            <a:prstGeom prst="rect">
              <a:avLst/>
            </a:prstGeom>
          </p:spPr>
        </p:pic>
        <p:sp>
          <p:nvSpPr>
            <p:cNvPr id="14" name="Más 13"/>
            <p:cNvSpPr/>
            <p:nvPr/>
          </p:nvSpPr>
          <p:spPr>
            <a:xfrm>
              <a:off x="3613321" y="2360710"/>
              <a:ext cx="497360" cy="506736"/>
            </a:xfrm>
            <a:prstGeom prst="mathPlus">
              <a:avLst>
                <a:gd name="adj1" fmla="val 777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Marcador de fecha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B6A7-0C7E-4971-87AC-7CF313218F81}" type="datetime1">
              <a:rPr lang="es-ES" smtClean="0"/>
              <a:t>19/07/2021</a:t>
            </a:fld>
            <a:endParaRPr lang="de-DE"/>
          </a:p>
        </p:txBody>
      </p:sp>
      <p:sp>
        <p:nvSpPr>
          <p:cNvPr id="17" name="Marcador de pie de página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Arcadia coding challenge - Daniel Núñez Álvarez</a:t>
            </a:r>
            <a:endParaRPr lang="de-DE"/>
          </a:p>
        </p:txBody>
      </p:sp>
      <p:sp>
        <p:nvSpPr>
          <p:cNvPr id="18" name="Marcador de número de diapositiva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9A4F-87D2-4650-BEFA-D05E46D24309}" type="slidenum">
              <a:rPr lang="de-DE" smtClean="0"/>
              <a:t>6</a:t>
            </a:fld>
            <a:endParaRPr lang="de-DE"/>
          </a:p>
        </p:txBody>
      </p:sp>
      <p:sp>
        <p:nvSpPr>
          <p:cNvPr id="10" name="CuadroTexto 9"/>
          <p:cNvSpPr txBox="1"/>
          <p:nvPr/>
        </p:nvSpPr>
        <p:spPr>
          <a:xfrm>
            <a:off x="844376" y="1561649"/>
            <a:ext cx="9588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frontend</a:t>
            </a:r>
            <a:r>
              <a:rPr lang="es-ES" dirty="0" smtClean="0"/>
              <a:t> </a:t>
            </a:r>
            <a:r>
              <a:rPr lang="es-ES" dirty="0" err="1" smtClean="0"/>
              <a:t>solution</a:t>
            </a:r>
            <a:r>
              <a:rPr lang="es-ES" dirty="0" smtClean="0"/>
              <a:t> </a:t>
            </a:r>
            <a:r>
              <a:rPr lang="es-ES" dirty="0" err="1" smtClean="0"/>
              <a:t>consists</a:t>
            </a:r>
            <a:r>
              <a:rPr lang="es-ES" dirty="0" smtClean="0"/>
              <a:t> in a web </a:t>
            </a:r>
            <a:r>
              <a:rPr lang="es-ES" dirty="0" err="1" smtClean="0"/>
              <a:t>application</a:t>
            </a:r>
            <a:r>
              <a:rPr lang="es-ES" dirty="0" smtClean="0"/>
              <a:t> </a:t>
            </a:r>
            <a:r>
              <a:rPr lang="es-ES" dirty="0" err="1" smtClean="0"/>
              <a:t>developed</a:t>
            </a:r>
            <a:r>
              <a:rPr lang="es-ES" dirty="0" smtClean="0"/>
              <a:t> </a:t>
            </a:r>
            <a:r>
              <a:rPr lang="es-ES" dirty="0" err="1" smtClean="0"/>
              <a:t>using</a:t>
            </a:r>
            <a:r>
              <a:rPr lang="es-ES" dirty="0" smtClean="0"/>
              <a:t> Angular </a:t>
            </a:r>
            <a:r>
              <a:rPr lang="es-ES" dirty="0" err="1" smtClean="0"/>
              <a:t>framework</a:t>
            </a:r>
            <a:r>
              <a:rPr lang="es-ES" dirty="0" smtClean="0"/>
              <a:t> </a:t>
            </a:r>
            <a:r>
              <a:rPr lang="es-ES" dirty="0" err="1" smtClean="0"/>
              <a:t>together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HTML, CSS and JavaScript.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838200" y="3622287"/>
            <a:ext cx="103837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following</a:t>
            </a:r>
            <a:r>
              <a:rPr lang="es-ES" dirty="0" smtClean="0"/>
              <a:t> </a:t>
            </a:r>
            <a:r>
              <a:rPr lang="es-ES" dirty="0" err="1" smtClean="0"/>
              <a:t>features</a:t>
            </a:r>
            <a:r>
              <a:rPr lang="es-ES" dirty="0" smtClean="0"/>
              <a:t> are </a:t>
            </a:r>
            <a:r>
              <a:rPr lang="es-ES" dirty="0" err="1" smtClean="0"/>
              <a:t>implemented</a:t>
            </a:r>
            <a:r>
              <a:rPr lang="es-ES" dirty="0" smtClean="0"/>
              <a:t>:</a:t>
            </a:r>
          </a:p>
          <a:p>
            <a:endParaRPr lang="es-ES" dirty="0"/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A </a:t>
            </a:r>
            <a:r>
              <a:rPr lang="es-ES" dirty="0" err="1" smtClean="0"/>
              <a:t>dropdown</a:t>
            </a:r>
            <a:r>
              <a:rPr lang="es-ES" dirty="0" smtClean="0"/>
              <a:t> </a:t>
            </a:r>
            <a:r>
              <a:rPr lang="es-ES" dirty="0" err="1" smtClean="0"/>
              <a:t>list</a:t>
            </a:r>
            <a:r>
              <a:rPr lang="es-ES" dirty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available</a:t>
            </a:r>
            <a:r>
              <a:rPr lang="es-ES" dirty="0" smtClean="0"/>
              <a:t> </a:t>
            </a:r>
            <a:r>
              <a:rPr lang="es-ES" dirty="0" err="1" smtClean="0"/>
              <a:t>airports</a:t>
            </a:r>
            <a:r>
              <a:rPr lang="es-ES" dirty="0" smtClean="0"/>
              <a:t> and a date </a:t>
            </a:r>
            <a:r>
              <a:rPr lang="es-ES" dirty="0" err="1" smtClean="0"/>
              <a:t>picker</a:t>
            </a:r>
            <a:r>
              <a:rPr lang="es-ES" dirty="0" smtClean="0"/>
              <a:t> to </a:t>
            </a:r>
            <a:r>
              <a:rPr lang="es-ES" dirty="0" err="1" smtClean="0"/>
              <a:t>select</a:t>
            </a:r>
            <a:r>
              <a:rPr lang="es-ES" dirty="0" smtClean="0"/>
              <a:t> </a:t>
            </a:r>
            <a:r>
              <a:rPr lang="es-ES" dirty="0" err="1" smtClean="0"/>
              <a:t>begin</a:t>
            </a:r>
            <a:r>
              <a:rPr lang="es-ES" dirty="0" smtClean="0"/>
              <a:t> date and </a:t>
            </a:r>
            <a:r>
              <a:rPr lang="es-ES" dirty="0" err="1" smtClean="0"/>
              <a:t>end</a:t>
            </a:r>
            <a:r>
              <a:rPr lang="es-ES" dirty="0" smtClean="0"/>
              <a:t> date.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A </a:t>
            </a:r>
            <a:r>
              <a:rPr lang="es-ES" dirty="0" err="1" smtClean="0"/>
              <a:t>table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shows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results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given</a:t>
            </a:r>
            <a:r>
              <a:rPr lang="es-ES" dirty="0" smtClean="0"/>
              <a:t> inputs.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table</a:t>
            </a:r>
            <a:r>
              <a:rPr lang="es-ES" dirty="0" smtClean="0"/>
              <a:t> </a:t>
            </a:r>
            <a:r>
              <a:rPr lang="es-ES" dirty="0" err="1" smtClean="0"/>
              <a:t>allows</a:t>
            </a:r>
            <a:r>
              <a:rPr lang="es-ES" dirty="0" smtClean="0"/>
              <a:t> </a:t>
            </a:r>
            <a:r>
              <a:rPr lang="es-ES" dirty="0" err="1" smtClean="0"/>
              <a:t>pagination</a:t>
            </a:r>
            <a:r>
              <a:rPr lang="es-ES" dirty="0" smtClean="0"/>
              <a:t>, </a:t>
            </a:r>
            <a:r>
              <a:rPr lang="es-ES" dirty="0" err="1" smtClean="0"/>
              <a:t>sorting</a:t>
            </a:r>
            <a:r>
              <a:rPr lang="es-ES" dirty="0" smtClean="0"/>
              <a:t> and </a:t>
            </a:r>
            <a:r>
              <a:rPr lang="es-ES" dirty="0" err="1" smtClean="0"/>
              <a:t>hide</a:t>
            </a:r>
            <a:r>
              <a:rPr lang="es-ES" dirty="0" smtClean="0"/>
              <a:t>/show </a:t>
            </a:r>
            <a:r>
              <a:rPr lang="es-ES" dirty="0" err="1" smtClean="0"/>
              <a:t>columns</a:t>
            </a:r>
            <a:r>
              <a:rPr lang="es-E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A </a:t>
            </a:r>
            <a:r>
              <a:rPr lang="es-ES" dirty="0" err="1" smtClean="0"/>
              <a:t>map</a:t>
            </a:r>
            <a:r>
              <a:rPr lang="es-ES" dirty="0" smtClean="0"/>
              <a:t> </a:t>
            </a:r>
            <a:r>
              <a:rPr lang="es-ES" dirty="0" err="1" smtClean="0"/>
              <a:t>image</a:t>
            </a:r>
            <a:r>
              <a:rPr lang="es-ES" dirty="0" smtClean="0"/>
              <a:t> </a:t>
            </a:r>
            <a:r>
              <a:rPr lang="es-ES" dirty="0" err="1" smtClean="0"/>
              <a:t>showing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location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arrival</a:t>
            </a:r>
            <a:r>
              <a:rPr lang="es-ES" dirty="0" smtClean="0"/>
              <a:t> </a:t>
            </a:r>
            <a:r>
              <a:rPr lang="es-ES" dirty="0" err="1" smtClean="0"/>
              <a:t>airport</a:t>
            </a:r>
            <a:r>
              <a:rPr lang="es-ES" dirty="0" smtClean="0"/>
              <a:t> and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departure</a:t>
            </a:r>
            <a:r>
              <a:rPr lang="es-ES" dirty="0" smtClean="0"/>
              <a:t> </a:t>
            </a:r>
            <a:r>
              <a:rPr lang="es-ES" dirty="0" err="1" smtClean="0"/>
              <a:t>airports</a:t>
            </a:r>
            <a:r>
              <a:rPr lang="es-E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673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Frontend</a:t>
            </a:r>
            <a:endParaRPr lang="de-DE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60FE-B05C-4995-901D-7197F4CC3BAC}" type="datetime1">
              <a:rPr lang="es-ES" smtClean="0"/>
              <a:t>19/07/2021</a:t>
            </a:fld>
            <a:endParaRPr lang="de-D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Arcadia coding challenge - Daniel Núñez Álvarez</a:t>
            </a:r>
            <a:endParaRPr lang="de-D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9A4F-87D2-4650-BEFA-D05E46D24309}" type="slidenum">
              <a:rPr lang="de-DE" smtClean="0"/>
              <a:t>7</a:t>
            </a:fld>
            <a:endParaRPr lang="de-DE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458" y="2320937"/>
            <a:ext cx="2494682" cy="291190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828" y="2305655"/>
            <a:ext cx="2918484" cy="292718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000" y="2305655"/>
            <a:ext cx="3339100" cy="2927185"/>
          </a:xfrm>
          <a:prstGeom prst="rect">
            <a:avLst/>
          </a:prstGeom>
        </p:spPr>
      </p:pic>
      <p:sp>
        <p:nvSpPr>
          <p:cNvPr id="11" name="Rectángulo redondeado 10"/>
          <p:cNvSpPr/>
          <p:nvPr/>
        </p:nvSpPr>
        <p:spPr>
          <a:xfrm>
            <a:off x="5982788" y="5427970"/>
            <a:ext cx="3265714" cy="496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Initial</a:t>
            </a:r>
            <a:r>
              <a:rPr lang="es-ES" dirty="0" smtClean="0"/>
              <a:t> and </a:t>
            </a:r>
            <a:r>
              <a:rPr lang="es-ES" dirty="0" err="1" smtClean="0"/>
              <a:t>end</a:t>
            </a:r>
            <a:r>
              <a:rPr lang="es-ES" dirty="0" smtClean="0"/>
              <a:t> date and time</a:t>
            </a:r>
            <a:endParaRPr lang="es-ES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1390137" y="5427970"/>
            <a:ext cx="1639323" cy="496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Airport</a:t>
            </a:r>
            <a:endParaRPr lang="es-E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4916205" y="1473554"/>
            <a:ext cx="1411729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000" dirty="0" err="1" smtClean="0"/>
              <a:t>User</a:t>
            </a:r>
            <a:r>
              <a:rPr lang="es-ES" sz="2000" dirty="0" smtClean="0"/>
              <a:t> inputs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95677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Frontend</a:t>
            </a:r>
            <a:endParaRPr lang="de-DE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FB99-8829-49D1-8177-36C294907C9A}" type="datetime1">
              <a:rPr lang="es-ES" smtClean="0"/>
              <a:t>19/07/2021</a:t>
            </a:fld>
            <a:endParaRPr lang="de-D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Arcadia coding challenge - Daniel Núñez Álvarez</a:t>
            </a:r>
            <a:endParaRPr lang="de-D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9A4F-87D2-4650-BEFA-D05E46D24309}" type="slidenum">
              <a:rPr lang="de-DE" smtClean="0"/>
              <a:t>8</a:t>
            </a:fld>
            <a:endParaRPr lang="de-DE"/>
          </a:p>
        </p:txBody>
      </p:sp>
      <p:grpSp>
        <p:nvGrpSpPr>
          <p:cNvPr id="22" name="Grupo 21"/>
          <p:cNvGrpSpPr/>
          <p:nvPr/>
        </p:nvGrpSpPr>
        <p:grpSpPr>
          <a:xfrm>
            <a:off x="838200" y="1384958"/>
            <a:ext cx="9906000" cy="4818229"/>
            <a:chOff x="838200" y="1384958"/>
            <a:chExt cx="9906000" cy="4818229"/>
          </a:xfrm>
        </p:grpSpPr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879448"/>
              <a:ext cx="9906000" cy="4288142"/>
            </a:xfrm>
            <a:prstGeom prst="rect">
              <a:avLst/>
            </a:prstGeom>
          </p:spPr>
        </p:pic>
        <p:sp>
          <p:nvSpPr>
            <p:cNvPr id="8" name="Rectángulo 7"/>
            <p:cNvSpPr/>
            <p:nvPr/>
          </p:nvSpPr>
          <p:spPr>
            <a:xfrm>
              <a:off x="838200" y="1998617"/>
              <a:ext cx="2743200" cy="235132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3006635" y="1384958"/>
              <a:ext cx="2518954" cy="40011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2000" dirty="0" smtClean="0"/>
                <a:t>Hide/Show columns</a:t>
              </a:r>
              <a:endParaRPr lang="de-DE" sz="2000" dirty="0"/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1029788" y="5756364"/>
              <a:ext cx="1582783" cy="252549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1996440" y="2304943"/>
              <a:ext cx="7513320" cy="216188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6672944" y="1402428"/>
              <a:ext cx="2518954" cy="40011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2000" dirty="0" smtClean="0"/>
                <a:t>Sorting available</a:t>
              </a:r>
              <a:endParaRPr lang="de-DE" sz="2000" dirty="0"/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3329395" y="5803077"/>
              <a:ext cx="1418410" cy="40011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2000" dirty="0" smtClean="0"/>
                <a:t>Pagination</a:t>
              </a:r>
              <a:endParaRPr lang="de-DE" sz="2000" dirty="0"/>
            </a:p>
          </p:txBody>
        </p:sp>
        <p:cxnSp>
          <p:nvCxnSpPr>
            <p:cNvPr id="14" name="Conector recto de flecha 13"/>
            <p:cNvCxnSpPr>
              <a:endCxn id="9" idx="1"/>
            </p:cNvCxnSpPr>
            <p:nvPr/>
          </p:nvCxnSpPr>
          <p:spPr>
            <a:xfrm flipV="1">
              <a:off x="2168434" y="1585013"/>
              <a:ext cx="838201" cy="4136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de flecha 16"/>
            <p:cNvCxnSpPr>
              <a:endCxn id="12" idx="2"/>
            </p:cNvCxnSpPr>
            <p:nvPr/>
          </p:nvCxnSpPr>
          <p:spPr>
            <a:xfrm flipV="1">
              <a:off x="6672944" y="1802538"/>
              <a:ext cx="1259477" cy="4658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de flecha 18"/>
            <p:cNvCxnSpPr>
              <a:endCxn id="13" idx="1"/>
            </p:cNvCxnSpPr>
            <p:nvPr/>
          </p:nvCxnSpPr>
          <p:spPr>
            <a:xfrm>
              <a:off x="2612571" y="5882638"/>
              <a:ext cx="716824" cy="12049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751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Frontend</a:t>
            </a:r>
            <a:endParaRPr lang="de-DE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D4BB-DBCE-4532-A8F5-F4EA3430C77D}" type="datetime1">
              <a:rPr lang="es-ES" smtClean="0"/>
              <a:t>19/07/2021</a:t>
            </a:fld>
            <a:endParaRPr lang="de-D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Arcadia coding challenge - Daniel Núñez Álvarez</a:t>
            </a:r>
            <a:endParaRPr lang="de-D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9A4F-87D2-4650-BEFA-D05E46D24309}" type="slidenum">
              <a:rPr lang="de-DE" smtClean="0"/>
              <a:t>9</a:t>
            </a:fld>
            <a:endParaRPr lang="de-DE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022" y="2813572"/>
            <a:ext cx="844731" cy="844731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7628709" y="1360013"/>
            <a:ext cx="1716677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2000" dirty="0" smtClean="0"/>
              <a:t>Zoom In/Out</a:t>
            </a:r>
            <a:endParaRPr lang="de-DE" sz="20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7889966" y="3030583"/>
            <a:ext cx="2092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 smtClean="0"/>
              <a:t>Arrival</a:t>
            </a:r>
            <a:r>
              <a:rPr lang="es-ES" sz="2000" dirty="0" smtClean="0"/>
              <a:t> </a:t>
            </a:r>
            <a:r>
              <a:rPr lang="es-ES" sz="2000" dirty="0" err="1" smtClean="0"/>
              <a:t>airport</a:t>
            </a:r>
            <a:endParaRPr lang="es-ES" sz="20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7889965" y="4022975"/>
            <a:ext cx="2338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 smtClean="0"/>
              <a:t>Departure</a:t>
            </a:r>
            <a:r>
              <a:rPr lang="es-ES" sz="2000" dirty="0" smtClean="0"/>
              <a:t> </a:t>
            </a:r>
            <a:r>
              <a:rPr lang="es-ES" sz="2000" dirty="0" err="1" smtClean="0"/>
              <a:t>airports</a:t>
            </a:r>
            <a:endParaRPr lang="es-ES" sz="2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855" y="3792479"/>
            <a:ext cx="809898" cy="80989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836" y="1360013"/>
            <a:ext cx="6202807" cy="4612880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5473338" y="1687839"/>
            <a:ext cx="1151708" cy="38630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" name="Conector recto de flecha 13"/>
          <p:cNvCxnSpPr>
            <a:stCxn id="12" idx="3"/>
          </p:cNvCxnSpPr>
          <p:nvPr/>
        </p:nvCxnSpPr>
        <p:spPr>
          <a:xfrm flipV="1">
            <a:off x="6625046" y="1619948"/>
            <a:ext cx="1003663" cy="2610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5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504</Words>
  <Application>Microsoft Office PowerPoint</Application>
  <PresentationFormat>Panorámica</PresentationFormat>
  <Paragraphs>94</Paragraphs>
  <Slides>11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Tema de Office</vt:lpstr>
      <vt:lpstr>Arcadia coding challenge</vt:lpstr>
      <vt:lpstr>Agenda</vt:lpstr>
      <vt:lpstr>Objectives</vt:lpstr>
      <vt:lpstr>Backend</vt:lpstr>
      <vt:lpstr>Backend</vt:lpstr>
      <vt:lpstr>Frontend</vt:lpstr>
      <vt:lpstr>Frontend</vt:lpstr>
      <vt:lpstr>Frontend</vt:lpstr>
      <vt:lpstr>Frontend</vt:lpstr>
      <vt:lpstr>DevOps</vt:lpstr>
      <vt:lpstr>Next steps</vt:lpstr>
    </vt:vector>
  </TitlesOfParts>
  <Company>AirbusGroup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Arcadia coding challenge</dc:title>
  <dc:creator>NUNEZ-ALVAREZ, Daniel (UBIFRANCE-VIE)</dc:creator>
  <cp:lastModifiedBy>NUNEZ-ALVAREZ, Daniel (UBIFRANCE-VIE)</cp:lastModifiedBy>
  <cp:revision>34</cp:revision>
  <dcterms:created xsi:type="dcterms:W3CDTF">2021-07-16T07:03:26Z</dcterms:created>
  <dcterms:modified xsi:type="dcterms:W3CDTF">2021-07-19T08:58:19Z</dcterms:modified>
</cp:coreProperties>
</file>