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E7E2-27B8-425C-B4EB-E884904ECD4B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20554-4F6D-4861-94FB-03CE33AF016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6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0554-4F6D-4861-94FB-03CE33AF01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B40-7F43-4DD3-A070-5400EC1863A2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2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9B0-8943-4F05-9ACB-9BE9E641BF55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9CB3-FE0C-438C-86A2-907C959E563F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2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41AF-8AC0-4F6A-94AA-EACB00987E78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1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80C-13BD-40C6-B2AB-75BD61C9978F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AE6F-946B-44D3-B871-E0E0FA705A17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0309-99E1-4645-A6C4-6EA2AF5A6C89}" type="datetime1">
              <a:rPr lang="es-ES" smtClean="0"/>
              <a:t>18/07/2021</a:t>
            </a:fld>
            <a:endParaRPr lang="de-D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6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E8F9-D0BF-43AE-B99D-48CFF03F52BA}" type="datetime1">
              <a:rPr lang="es-ES" smtClean="0"/>
              <a:t>18/07/2021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B2A3-85D2-436F-B6F6-AFF92BE0499B}" type="datetime1">
              <a:rPr lang="es-ES" smtClean="0"/>
              <a:t>18/07/2021</a:t>
            </a:fld>
            <a:endParaRPr lang="de-D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FE7-3DDC-46AF-BF6F-AC3B26DE5127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575B-3666-46D6-A54E-ED373FFD8C7C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9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3FC6-B88C-45F7-B536-56C0FDF5D6C1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Arcadia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Daniel Núñez Álvarez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5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DevOps</a:t>
            </a:r>
            <a:endParaRPr lang="de-D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2" y="2182190"/>
            <a:ext cx="5166808" cy="1983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73" y="1962820"/>
            <a:ext cx="3486150" cy="42386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72262" y="4304379"/>
            <a:ext cx="507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https://github.com/DanielNunezAlvarez/opensky.git</a:t>
            </a:r>
            <a:endParaRPr lang="de-DE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26D9-14E8-469F-B505-930BA3FE2D7D}" type="datetime1">
              <a:rPr lang="es-ES" smtClean="0"/>
              <a:t>18/07/2021</a:t>
            </a:fld>
            <a:endParaRPr lang="de-DE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10</a:t>
            </a:fld>
            <a:endParaRPr lang="de-DE"/>
          </a:p>
        </p:txBody>
      </p:sp>
      <p:sp>
        <p:nvSpPr>
          <p:cNvPr id="13" name="CuadroTexto 12"/>
          <p:cNvSpPr txBox="1"/>
          <p:nvPr/>
        </p:nvSpPr>
        <p:spPr>
          <a:xfrm>
            <a:off x="2025312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GitHub repository</a:t>
            </a:r>
            <a:endParaRPr lang="de-DE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63408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docker-compose.yml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12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A0BA-ED71-44EF-91CA-56216FFD4371}" type="datetime1">
              <a:rPr lang="es-ES" smtClean="0"/>
              <a:t>18/07/2021</a:t>
            </a:fld>
            <a:endParaRPr lang="de-DE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11</a:t>
            </a:fld>
            <a:endParaRPr lang="de-DE"/>
          </a:p>
        </p:txBody>
      </p:sp>
      <p:sp>
        <p:nvSpPr>
          <p:cNvPr id="12" name="CuadroTexto 11"/>
          <p:cNvSpPr txBox="1"/>
          <p:nvPr/>
        </p:nvSpPr>
        <p:spPr>
          <a:xfrm>
            <a:off x="838200" y="1565189"/>
            <a:ext cx="1025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Implement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microservice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interface.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/>
              <a:t> </a:t>
            </a:r>
            <a:r>
              <a:rPr lang="es-ES" dirty="0" smtClean="0"/>
              <a:t>(Performance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,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 position)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Test </a:t>
            </a:r>
            <a:r>
              <a:rPr lang="es-ES" dirty="0" err="1" smtClean="0"/>
              <a:t>implementation</a:t>
            </a:r>
            <a:r>
              <a:rPr lang="es-E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and API </a:t>
            </a:r>
            <a:r>
              <a:rPr lang="es-ES" dirty="0" err="1" smtClean="0"/>
              <a:t>calls</a:t>
            </a:r>
            <a:r>
              <a:rPr lang="es-ES" dirty="0" smtClean="0"/>
              <a:t> (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</a:t>
            </a:r>
            <a:r>
              <a:rPr lang="es-ES" dirty="0" err="1" smtClean="0"/>
              <a:t>Departures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, </a:t>
            </a:r>
            <a:r>
              <a:rPr lang="es-ES" dirty="0" err="1" smtClean="0"/>
              <a:t>Track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4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3A22-1D20-416C-A43B-66E3D9C63F5F}" type="datetime1">
              <a:rPr lang="es-ES" smtClean="0"/>
              <a:t>18/07/2021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2</a:t>
            </a:fld>
            <a:endParaRPr lang="de-DE"/>
          </a:p>
        </p:txBody>
      </p:sp>
      <p:grpSp>
        <p:nvGrpSpPr>
          <p:cNvPr id="11" name="Grupo 10"/>
          <p:cNvGrpSpPr/>
          <p:nvPr/>
        </p:nvGrpSpPr>
        <p:grpSpPr>
          <a:xfrm>
            <a:off x="961768" y="1690688"/>
            <a:ext cx="5356655" cy="2862322"/>
            <a:chOff x="961768" y="1690688"/>
            <a:chExt cx="5356655" cy="2862322"/>
          </a:xfrm>
        </p:grpSpPr>
        <p:sp>
          <p:nvSpPr>
            <p:cNvPr id="6" name="CuadroTexto 5"/>
            <p:cNvSpPr txBox="1"/>
            <p:nvPr/>
          </p:nvSpPr>
          <p:spPr>
            <a:xfrm>
              <a:off x="961768" y="1690688"/>
              <a:ext cx="46564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Objectives</a:t>
              </a:r>
              <a:r>
                <a:rPr lang="es-ES" dirty="0" smtClean="0"/>
                <a:t> ………………………………………..………..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Backend</a:t>
              </a:r>
              <a:r>
                <a:rPr lang="es-ES" dirty="0" smtClean="0"/>
                <a:t> …………………………………………….…...….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Frontend</a:t>
              </a:r>
              <a:r>
                <a:rPr lang="es-ES" dirty="0" smtClean="0"/>
                <a:t> ………………………………………..…..….….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DevOps</a:t>
              </a:r>
              <a:r>
                <a:rPr lang="es-ES" dirty="0" smtClean="0"/>
                <a:t> …………………………………………..………..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Next</a:t>
              </a:r>
              <a:r>
                <a:rPr lang="es-ES" dirty="0" smtClean="0"/>
                <a:t> </a:t>
              </a:r>
              <a:r>
                <a:rPr lang="es-ES" dirty="0" err="1" smtClean="0"/>
                <a:t>Steps</a:t>
              </a:r>
              <a:r>
                <a:rPr lang="es-ES" dirty="0" smtClean="0"/>
                <a:t> …………………………………………….…. 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364893" y="1690688"/>
              <a:ext cx="95353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s-ES" dirty="0" smtClean="0"/>
                <a:t>page 3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4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6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10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Objectives</a:t>
            </a:r>
            <a:endParaRPr lang="de-DE" dirty="0"/>
          </a:p>
        </p:txBody>
      </p:sp>
      <p:sp>
        <p:nvSpPr>
          <p:cNvPr id="3" name="CuadroTexto 2"/>
          <p:cNvSpPr txBox="1"/>
          <p:nvPr/>
        </p:nvSpPr>
        <p:spPr>
          <a:xfrm>
            <a:off x="939114" y="1690688"/>
            <a:ext cx="10414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objective</a:t>
            </a:r>
            <a:r>
              <a:rPr lang="es-ES" dirty="0" smtClean="0"/>
              <a:t> of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to </a:t>
            </a:r>
            <a:r>
              <a:rPr lang="es-ES" dirty="0" err="1" smtClean="0"/>
              <a:t>deploy</a:t>
            </a:r>
            <a:r>
              <a:rPr lang="es-ES" dirty="0" smtClean="0"/>
              <a:t> a full-</a:t>
            </a:r>
            <a:r>
              <a:rPr lang="es-ES" dirty="0" err="1" smtClean="0"/>
              <a:t>stack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reads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Network </a:t>
            </a:r>
            <a:r>
              <a:rPr lang="de-DE" dirty="0" smtClean="0"/>
              <a:t>API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challenge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in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Backend: Create a </a:t>
            </a: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API.</a:t>
            </a:r>
          </a:p>
          <a:p>
            <a:pPr marL="342900" indent="-342900">
              <a:buAutoNum type="arabicPeriod"/>
            </a:pPr>
            <a:r>
              <a:rPr lang="de-DE" dirty="0" smtClean="0"/>
              <a:t>Frontend: </a:t>
            </a:r>
            <a:r>
              <a:rPr lang="de-DE" dirty="0" err="1" smtClean="0"/>
              <a:t>Provide</a:t>
            </a:r>
            <a:r>
              <a:rPr lang="de-DE" dirty="0" smtClean="0"/>
              <a:t>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visualizes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it.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DevOps</a:t>
            </a:r>
            <a:r>
              <a:rPr lang="de-DE" dirty="0" smtClean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Save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in a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r>
              <a:rPr lang="es-ES" dirty="0" smtClean="0"/>
              <a:t> and </a:t>
            </a:r>
            <a:r>
              <a:rPr lang="es-ES" dirty="0" err="1" smtClean="0"/>
              <a:t>provide</a:t>
            </a:r>
            <a:r>
              <a:rPr lang="es-ES" dirty="0" smtClean="0"/>
              <a:t> a ‘</a:t>
            </a:r>
            <a:r>
              <a:rPr lang="es-ES" dirty="0" err="1" smtClean="0"/>
              <a:t>docker-compose.yml</a:t>
            </a:r>
            <a:r>
              <a:rPr lang="es-ES" dirty="0" smtClean="0"/>
              <a:t>’ file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automatically</a:t>
            </a:r>
            <a:r>
              <a:rPr lang="es-ES" dirty="0" smtClean="0"/>
              <a:t> </a:t>
            </a:r>
            <a:r>
              <a:rPr lang="es-ES" dirty="0" err="1" smtClean="0"/>
              <a:t>build</a:t>
            </a:r>
            <a:r>
              <a:rPr lang="es-ES" dirty="0" smtClean="0"/>
              <a:t> and run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722B-B09F-49C0-82E0-E7CA13C983A9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18/07/2021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4</a:t>
            </a:fld>
            <a:endParaRPr lang="de-D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5478"/>
            <a:ext cx="1871687" cy="285500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376" y="1561649"/>
            <a:ext cx="95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</a:t>
            </a:r>
            <a:r>
              <a:rPr lang="es-ES" dirty="0" err="1" smtClean="0"/>
              <a:t>Restful</a:t>
            </a:r>
            <a:r>
              <a:rPr lang="es-ES" dirty="0" smtClean="0"/>
              <a:t> API </a:t>
            </a:r>
            <a:r>
              <a:rPr lang="es-ES" dirty="0" err="1" smtClean="0"/>
              <a:t>Microservice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r>
              <a:rPr lang="es-ES" dirty="0" smtClean="0"/>
              <a:t> JS and Express.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67269" y="2227756"/>
            <a:ext cx="86151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frontend</a:t>
            </a:r>
            <a:r>
              <a:rPr lang="es-ES" dirty="0"/>
              <a:t> UI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(</a:t>
            </a:r>
            <a:r>
              <a:rPr lang="de-DE" dirty="0" smtClean="0"/>
              <a:t>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opensky</a:t>
            </a:r>
            <a:r>
              <a:rPr lang="de-DE" dirty="0"/>
              <a:t>/</a:t>
            </a:r>
            <a:r>
              <a:rPr lang="de-DE" dirty="0" err="1"/>
              <a:t>stats</a:t>
            </a:r>
            <a:r>
              <a:rPr lang="de-DE" dirty="0"/>
              <a:t>/:</a:t>
            </a:r>
            <a:r>
              <a:rPr lang="de-DE" dirty="0" err="1"/>
              <a:t>airport</a:t>
            </a:r>
            <a:r>
              <a:rPr lang="de-DE" dirty="0"/>
              <a:t>/:</a:t>
            </a:r>
            <a:r>
              <a:rPr lang="de-DE" dirty="0" err="1"/>
              <a:t>begin</a:t>
            </a:r>
            <a:r>
              <a:rPr lang="de-DE" dirty="0"/>
              <a:t>/:</a:t>
            </a:r>
            <a:r>
              <a:rPr lang="de-DE" dirty="0" smtClean="0"/>
              <a:t>end)</a:t>
            </a:r>
            <a:r>
              <a:rPr lang="es-ES" dirty="0" smtClean="0"/>
              <a:t> </a:t>
            </a:r>
            <a:r>
              <a:rPr lang="es-ES" dirty="0" err="1"/>
              <a:t>specified</a:t>
            </a:r>
            <a:r>
              <a:rPr lang="es-ES" dirty="0"/>
              <a:t> in ‘route.js</a:t>
            </a:r>
            <a:r>
              <a:rPr lang="es-ES" dirty="0" smtClean="0"/>
              <a:t>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</a:t>
            </a:r>
            <a:r>
              <a:rPr lang="es-ES" dirty="0" err="1" smtClean="0"/>
              <a:t>makes</a:t>
            </a:r>
            <a:r>
              <a:rPr lang="es-ES" dirty="0" smtClean="0"/>
              <a:t> a GET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‘controller.js’.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calls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“arrivals.js”.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makes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API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</a:t>
            </a:r>
            <a:r>
              <a:rPr lang="de-DE" dirty="0" smtClean="0"/>
              <a:t>Network.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sent</a:t>
            </a:r>
            <a:r>
              <a:rPr lang="es-ES" dirty="0" smtClean="0"/>
              <a:t> back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UI.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9" y="2055394"/>
            <a:ext cx="1649627" cy="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18/07/2021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5</a:t>
            </a:fld>
            <a:endParaRPr lang="de-DE"/>
          </a:p>
        </p:txBody>
      </p:sp>
      <p:sp>
        <p:nvSpPr>
          <p:cNvPr id="18" name="CuadroTexto 17"/>
          <p:cNvSpPr txBox="1"/>
          <p:nvPr/>
        </p:nvSpPr>
        <p:spPr>
          <a:xfrm>
            <a:off x="626076" y="2042409"/>
            <a:ext cx="2346241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Frontend</a:t>
            </a:r>
            <a:r>
              <a:rPr lang="es-ES" sz="2000" dirty="0" smtClean="0"/>
              <a:t> UI </a:t>
            </a:r>
            <a:r>
              <a:rPr lang="es-ES" sz="2000" dirty="0" err="1" smtClean="0"/>
              <a:t>calls</a:t>
            </a:r>
            <a:r>
              <a:rPr lang="es-ES" sz="2000" dirty="0" smtClean="0"/>
              <a:t> API</a:t>
            </a:r>
            <a:endParaRPr lang="de-DE" sz="2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43698" y="4833132"/>
            <a:ext cx="295025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Return</a:t>
            </a:r>
            <a:r>
              <a:rPr lang="es-ES" sz="2000" dirty="0" smtClean="0"/>
              <a:t> data to </a:t>
            </a:r>
            <a:r>
              <a:rPr lang="es-ES" sz="2000" dirty="0" err="1" smtClean="0"/>
              <a:t>frontend</a:t>
            </a:r>
            <a:r>
              <a:rPr lang="es-ES" sz="2000" dirty="0" smtClean="0"/>
              <a:t> UI</a:t>
            </a:r>
            <a:endParaRPr lang="de-DE" sz="2000" dirty="0"/>
          </a:p>
        </p:txBody>
      </p:sp>
      <p:grpSp>
        <p:nvGrpSpPr>
          <p:cNvPr id="7" name="Grupo 6"/>
          <p:cNvGrpSpPr/>
          <p:nvPr/>
        </p:nvGrpSpPr>
        <p:grpSpPr>
          <a:xfrm>
            <a:off x="4186880" y="1400739"/>
            <a:ext cx="2472381" cy="1463682"/>
            <a:chOff x="4186880" y="1400739"/>
            <a:chExt cx="2472381" cy="1463682"/>
          </a:xfrm>
        </p:grpSpPr>
        <p:grpSp>
          <p:nvGrpSpPr>
            <p:cNvPr id="17" name="Grupo 16"/>
            <p:cNvGrpSpPr/>
            <p:nvPr/>
          </p:nvGrpSpPr>
          <p:grpSpPr>
            <a:xfrm>
              <a:off x="4186880" y="1620507"/>
              <a:ext cx="2472381" cy="1243914"/>
              <a:chOff x="1024995" y="1760708"/>
              <a:chExt cx="2888594" cy="1373788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995" y="1760708"/>
                <a:ext cx="2888594" cy="1373788"/>
              </a:xfrm>
              <a:prstGeom prst="rect">
                <a:avLst/>
              </a:prstGeom>
            </p:spPr>
          </p:pic>
          <p:sp>
            <p:nvSpPr>
              <p:cNvPr id="10" name="Rectángulo redondeado 9"/>
              <p:cNvSpPr/>
              <p:nvPr/>
            </p:nvSpPr>
            <p:spPr>
              <a:xfrm>
                <a:off x="1499286" y="2907957"/>
                <a:ext cx="1268628" cy="123567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Redondear rectángulo de esquina diagonal 3"/>
            <p:cNvSpPr/>
            <p:nvPr/>
          </p:nvSpPr>
          <p:spPr>
            <a:xfrm>
              <a:off x="4194576" y="1400739"/>
              <a:ext cx="941171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route.js</a:t>
              </a:r>
              <a:endParaRPr lang="de-DE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375634" y="1558898"/>
            <a:ext cx="2365289" cy="1981031"/>
            <a:chOff x="8375634" y="1558898"/>
            <a:chExt cx="2365289" cy="1981031"/>
          </a:xfrm>
        </p:grpSpPr>
        <p:grpSp>
          <p:nvGrpSpPr>
            <p:cNvPr id="16" name="Grupo 15"/>
            <p:cNvGrpSpPr/>
            <p:nvPr/>
          </p:nvGrpSpPr>
          <p:grpSpPr>
            <a:xfrm>
              <a:off x="8375634" y="1778666"/>
              <a:ext cx="2365289" cy="1761263"/>
              <a:chOff x="994103" y="3478273"/>
              <a:chExt cx="3367216" cy="2534300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103" y="3478273"/>
                <a:ext cx="3367216" cy="2534300"/>
              </a:xfrm>
              <a:prstGeom prst="rect">
                <a:avLst/>
              </a:prstGeom>
            </p:spPr>
          </p:pic>
          <p:sp>
            <p:nvSpPr>
              <p:cNvPr id="15" name="Rectángulo redondeado 14"/>
              <p:cNvSpPr/>
              <p:nvPr/>
            </p:nvSpPr>
            <p:spPr>
              <a:xfrm>
                <a:off x="1688756" y="4728677"/>
                <a:ext cx="2463114" cy="106908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Redondear rectángulo de esquina diagonal 22"/>
            <p:cNvSpPr/>
            <p:nvPr/>
          </p:nvSpPr>
          <p:spPr>
            <a:xfrm>
              <a:off x="8375634" y="1558898"/>
              <a:ext cx="1295588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controller.js</a:t>
              </a:r>
              <a:endParaRPr lang="de-DE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716677" y="3697677"/>
            <a:ext cx="5408652" cy="2451252"/>
            <a:chOff x="4716677" y="3697677"/>
            <a:chExt cx="5408652" cy="2451252"/>
          </a:xfrm>
        </p:grpSpPr>
        <p:grpSp>
          <p:nvGrpSpPr>
            <p:cNvPr id="34" name="Grupo 33"/>
            <p:cNvGrpSpPr/>
            <p:nvPr/>
          </p:nvGrpSpPr>
          <p:grpSpPr>
            <a:xfrm>
              <a:off x="4716677" y="3917445"/>
              <a:ext cx="5408652" cy="2231484"/>
              <a:chOff x="1234133" y="3833031"/>
              <a:chExt cx="5408652" cy="2231484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133" y="3833031"/>
                <a:ext cx="5408652" cy="2231484"/>
              </a:xfrm>
              <a:prstGeom prst="rect">
                <a:avLst/>
              </a:prstGeom>
            </p:spPr>
          </p:pic>
          <p:sp>
            <p:nvSpPr>
              <p:cNvPr id="27" name="Rectángulo redondeado 26"/>
              <p:cNvSpPr/>
              <p:nvPr/>
            </p:nvSpPr>
            <p:spPr>
              <a:xfrm>
                <a:off x="1820799" y="5198077"/>
                <a:ext cx="4821986" cy="148280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1527466" y="4587515"/>
                <a:ext cx="1273399" cy="13639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" name="Redondear rectángulo de esquina diagonal 24"/>
            <p:cNvSpPr/>
            <p:nvPr/>
          </p:nvSpPr>
          <p:spPr>
            <a:xfrm>
              <a:off x="4728518" y="3697677"/>
              <a:ext cx="1095633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arrivals.js</a:t>
              </a:r>
              <a:endParaRPr lang="de-DE" dirty="0"/>
            </a:p>
          </p:txBody>
        </p:sp>
      </p:grpSp>
      <p:cxnSp>
        <p:nvCxnSpPr>
          <p:cNvPr id="21" name="Conector recto de flecha 20"/>
          <p:cNvCxnSpPr>
            <a:stCxn id="18" idx="3"/>
          </p:cNvCxnSpPr>
          <p:nvPr/>
        </p:nvCxnSpPr>
        <p:spPr>
          <a:xfrm>
            <a:off x="2972317" y="2242464"/>
            <a:ext cx="1620514" cy="344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678664" y="2611024"/>
            <a:ext cx="3037801" cy="10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32" idx="0"/>
          </p:cNvCxnSpPr>
          <p:nvPr/>
        </p:nvCxnSpPr>
        <p:spPr>
          <a:xfrm flipH="1">
            <a:off x="5646710" y="2777900"/>
            <a:ext cx="3546717" cy="1894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30" idx="3"/>
          </p:cNvCxnSpPr>
          <p:nvPr/>
        </p:nvCxnSpPr>
        <p:spPr>
          <a:xfrm flipH="1" flipV="1">
            <a:off x="3493948" y="5033187"/>
            <a:ext cx="1809396" cy="265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764833" y="2472401"/>
            <a:ext cx="4662334" cy="932103"/>
            <a:chOff x="1908089" y="1912317"/>
            <a:chExt cx="7390115" cy="147744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089" y="1912317"/>
              <a:ext cx="1403522" cy="140352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902" y="1912317"/>
              <a:ext cx="5422302" cy="1477446"/>
            </a:xfrm>
            <a:prstGeom prst="rect">
              <a:avLst/>
            </a:prstGeom>
          </p:spPr>
        </p:pic>
        <p:sp>
          <p:nvSpPr>
            <p:cNvPr id="14" name="Más 13"/>
            <p:cNvSpPr/>
            <p:nvPr/>
          </p:nvSpPr>
          <p:spPr>
            <a:xfrm>
              <a:off x="3613321" y="2360710"/>
              <a:ext cx="497360" cy="506736"/>
            </a:xfrm>
            <a:prstGeom prst="mathPlus">
              <a:avLst>
                <a:gd name="adj1" fmla="val 77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Marcador de fech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B6A7-0C7E-4971-87AC-7CF313218F81}" type="datetime1">
              <a:rPr lang="es-ES" smtClean="0"/>
              <a:t>18/07/2021</a:t>
            </a:fld>
            <a:endParaRPr lang="de-DE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6</a:t>
            </a:fld>
            <a:endParaRPr lang="de-DE"/>
          </a:p>
        </p:txBody>
      </p:sp>
      <p:sp>
        <p:nvSpPr>
          <p:cNvPr id="10" name="CuadroTexto 9"/>
          <p:cNvSpPr txBox="1"/>
          <p:nvPr/>
        </p:nvSpPr>
        <p:spPr>
          <a:xfrm>
            <a:off x="844376" y="1561649"/>
            <a:ext cx="958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web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Angular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HTML, CSS and JavaScript.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38200" y="3622287"/>
            <a:ext cx="10383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are </a:t>
            </a:r>
            <a:r>
              <a:rPr lang="es-ES" dirty="0" err="1" smtClean="0"/>
              <a:t>implemented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dropdown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 and a date </a:t>
            </a:r>
            <a:r>
              <a:rPr lang="es-ES" dirty="0" err="1" smtClean="0"/>
              <a:t>picker</a:t>
            </a:r>
            <a:r>
              <a:rPr lang="es-ES" dirty="0" smtClean="0"/>
              <a:t> to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begin</a:t>
            </a:r>
            <a:r>
              <a:rPr lang="es-ES" dirty="0" smtClean="0"/>
              <a:t> date and </a:t>
            </a:r>
            <a:r>
              <a:rPr lang="es-ES" dirty="0" err="1" smtClean="0"/>
              <a:t>end</a:t>
            </a:r>
            <a:r>
              <a:rPr lang="es-ES" dirty="0" smtClean="0"/>
              <a:t> date.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shows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inputs.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pagination</a:t>
            </a:r>
            <a:r>
              <a:rPr lang="es-ES" dirty="0" smtClean="0"/>
              <a:t>, </a:t>
            </a:r>
            <a:r>
              <a:rPr lang="es-ES" dirty="0" err="1" smtClean="0"/>
              <a:t>sorting</a:t>
            </a:r>
            <a:r>
              <a:rPr lang="es-ES" dirty="0" smtClean="0"/>
              <a:t> and </a:t>
            </a:r>
            <a:r>
              <a:rPr lang="es-ES" dirty="0" err="1" smtClean="0"/>
              <a:t>hide</a:t>
            </a:r>
            <a:r>
              <a:rPr lang="es-ES" dirty="0" smtClean="0"/>
              <a:t>/show </a:t>
            </a:r>
            <a:r>
              <a:rPr lang="es-ES" dirty="0" err="1" smtClean="0"/>
              <a:t>columns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showing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arrival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departure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7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60FE-B05C-4995-901D-7197F4CC3BAC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7</a:t>
            </a:fld>
            <a:endParaRPr lang="de-D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8" y="2320937"/>
            <a:ext cx="2494682" cy="29119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28" y="2305655"/>
            <a:ext cx="2918484" cy="29271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00" y="2305655"/>
            <a:ext cx="3339100" cy="2927185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5982788" y="5427970"/>
            <a:ext cx="3265714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and </a:t>
            </a:r>
            <a:r>
              <a:rPr lang="es-ES" dirty="0" err="1" smtClean="0"/>
              <a:t>end</a:t>
            </a:r>
            <a:r>
              <a:rPr lang="es-ES" dirty="0" smtClean="0"/>
              <a:t> date and time</a:t>
            </a:r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390137" y="5427970"/>
            <a:ext cx="1639323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Airport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16205" y="1473554"/>
            <a:ext cx="141172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User</a:t>
            </a:r>
            <a:r>
              <a:rPr lang="es-ES" sz="2000" dirty="0" smtClean="0"/>
              <a:t> inputs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6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FB99-8829-49D1-8177-36C294907C9A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8</a:t>
            </a:fld>
            <a:endParaRPr lang="de-DE"/>
          </a:p>
        </p:txBody>
      </p:sp>
      <p:grpSp>
        <p:nvGrpSpPr>
          <p:cNvPr id="22" name="Grupo 21"/>
          <p:cNvGrpSpPr/>
          <p:nvPr/>
        </p:nvGrpSpPr>
        <p:grpSpPr>
          <a:xfrm>
            <a:off x="838200" y="1384958"/>
            <a:ext cx="9906000" cy="4818229"/>
            <a:chOff x="838200" y="1384958"/>
            <a:chExt cx="9906000" cy="481822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79448"/>
              <a:ext cx="9906000" cy="428814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838200" y="1998617"/>
              <a:ext cx="2743200" cy="23513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006635" y="138495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Hide/Show columns</a:t>
              </a:r>
              <a:endParaRPr lang="de-DE" sz="20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29788" y="5756364"/>
              <a:ext cx="1582783" cy="25254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996440" y="2304943"/>
              <a:ext cx="7513320" cy="216188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672944" y="140242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Sorting available</a:t>
              </a:r>
              <a:endParaRPr lang="de-DE" sz="20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329395" y="5803077"/>
              <a:ext cx="1418410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Pagination</a:t>
              </a:r>
              <a:endParaRPr lang="de-DE" sz="2000" dirty="0"/>
            </a:p>
          </p:txBody>
        </p:sp>
        <p:cxnSp>
          <p:nvCxnSpPr>
            <p:cNvPr id="14" name="Conector recto de flecha 13"/>
            <p:cNvCxnSpPr>
              <a:endCxn id="9" idx="1"/>
            </p:cNvCxnSpPr>
            <p:nvPr/>
          </p:nvCxnSpPr>
          <p:spPr>
            <a:xfrm flipV="1">
              <a:off x="2168434" y="1585013"/>
              <a:ext cx="838201" cy="413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12" idx="2"/>
            </p:cNvCxnSpPr>
            <p:nvPr/>
          </p:nvCxnSpPr>
          <p:spPr>
            <a:xfrm flipV="1">
              <a:off x="6672944" y="1802538"/>
              <a:ext cx="1259477" cy="4658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3" idx="1"/>
            </p:cNvCxnSpPr>
            <p:nvPr/>
          </p:nvCxnSpPr>
          <p:spPr>
            <a:xfrm>
              <a:off x="2612571" y="5882638"/>
              <a:ext cx="716824" cy="120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5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4BB-DBCE-4532-A8F5-F4EA3430C77D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9</a:t>
            </a:fld>
            <a:endParaRPr lang="de-D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2" y="2813572"/>
            <a:ext cx="844731" cy="84473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628709" y="1360013"/>
            <a:ext cx="171667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Zoom In/Out</a:t>
            </a:r>
            <a:endParaRPr lang="de-DE" sz="2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89966" y="3030583"/>
            <a:ext cx="209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Arrival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</a:t>
            </a:r>
            <a:endParaRPr lang="es-ES" sz="2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889965" y="4022975"/>
            <a:ext cx="23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Departure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airports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5" y="3792479"/>
            <a:ext cx="809898" cy="8098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6" y="1360013"/>
            <a:ext cx="6202807" cy="461288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473338" y="1687839"/>
            <a:ext cx="1151708" cy="386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6625046" y="1619948"/>
            <a:ext cx="1003663" cy="261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492</Words>
  <Application>Microsoft Office PowerPoint</Application>
  <PresentationFormat>Panorámica</PresentationFormat>
  <Paragraphs>93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Arcadia coding challenge</vt:lpstr>
      <vt:lpstr>Agenda</vt:lpstr>
      <vt:lpstr>Objectives</vt:lpstr>
      <vt:lpstr>Backend</vt:lpstr>
      <vt:lpstr>Backend</vt:lpstr>
      <vt:lpstr>Frontend</vt:lpstr>
      <vt:lpstr>Frontend</vt:lpstr>
      <vt:lpstr>Frontend</vt:lpstr>
      <vt:lpstr>Frontend</vt:lpstr>
      <vt:lpstr>DevOps</vt:lpstr>
      <vt:lpstr>Next steps</vt:lpstr>
    </vt:vector>
  </TitlesOfParts>
  <Company>AirbusGroup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Arcadia coding challenge</dc:title>
  <dc:creator>NUNEZ-ALVAREZ, Daniel (UBIFRANCE-VIE)</dc:creator>
  <cp:lastModifiedBy>Daniel Nunez Alvarez</cp:lastModifiedBy>
  <cp:revision>32</cp:revision>
  <dcterms:created xsi:type="dcterms:W3CDTF">2021-07-16T07:03:26Z</dcterms:created>
  <dcterms:modified xsi:type="dcterms:W3CDTF">2021-07-18T20:00:24Z</dcterms:modified>
</cp:coreProperties>
</file>