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3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0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1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2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1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0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042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9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482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781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12/1/23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2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8BA1C-58F3-1109-EA92-36FBEB827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es-ES_tradnl" sz="4400" dirty="0"/>
              <a:t>Optimización automática de </a:t>
            </a:r>
            <a:r>
              <a:rPr lang="es-ES_tradnl" sz="4400" dirty="0" err="1"/>
              <a:t>hiperparámetros</a:t>
            </a:r>
            <a:r>
              <a:rPr lang="es-ES_tradnl" sz="4400" dirty="0"/>
              <a:t> en la creación de modelos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45E78-4D82-C3C5-59D5-A2A0E98F5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anchor="t">
            <a:normAutofit/>
          </a:bodyPr>
          <a:lstStyle/>
          <a:p>
            <a:pPr algn="l"/>
            <a:r>
              <a:rPr lang="es-ES_tradnl" dirty="0"/>
              <a:t>Daniel Sebastián Ochoa Urrego</a:t>
            </a:r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B7F3F292-3E40-D8AC-17CB-A72378F39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41" r="35380" b="1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1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blue and red pie chart&#10;&#10;Description automatically generated">
            <a:extLst>
              <a:ext uri="{FF2B5EF4-FFF2-40B4-BE49-F238E27FC236}">
                <a16:creationId xmlns:a16="http://schemas.microsoft.com/office/drawing/2014/main" id="{D88228C2-6646-1792-F72C-FD9150E20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162" y="1131510"/>
            <a:ext cx="9881676" cy="4594980"/>
          </a:xfrm>
          <a:prstGeom prst="rect">
            <a:avLst/>
          </a:prstGeom>
        </p:spPr>
      </p:pic>
      <p:pic>
        <p:nvPicPr>
          <p:cNvPr id="3" name="Picture 2" descr="A close up of a doll&#10;&#10;Description automatically generated">
            <a:extLst>
              <a:ext uri="{FF2B5EF4-FFF2-40B4-BE49-F238E27FC236}">
                <a16:creationId xmlns:a16="http://schemas.microsoft.com/office/drawing/2014/main" id="{51C9F930-626A-B16C-F790-497CA1079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551" y="4909160"/>
            <a:ext cx="3219450" cy="19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67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50BD1-E869-2522-09F5-ADAC23ED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sz="7200" dirty="0"/>
              <a:t>Conclusiones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9B0A87-4C27-CDA1-2DA4-5E52EF186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421270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dirty="0"/>
              <a:t>La optimización automática de </a:t>
            </a:r>
            <a:r>
              <a:rPr lang="es-ES_tradnl" dirty="0" err="1"/>
              <a:t>hiperparámetros</a:t>
            </a:r>
            <a:r>
              <a:rPr lang="es-ES_tradnl" dirty="0"/>
              <a:t> probó ser muy útil en el desarrollo del proyecto, todos los modelos a excepción de la red neuronal lograron mejorar su precisión durante este procedimiento.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dirty="0"/>
              <a:t>Las redes neuronales tuvieron un fallo en su entrenamiento, como se explicó en la discusión, creo que tiene que ver con la distribución de los valores de la clase </a:t>
            </a:r>
            <a:r>
              <a:rPr lang="es-ES_tradnl" dirty="0" err="1"/>
              <a:t>Income</a:t>
            </a:r>
            <a:r>
              <a:rPr lang="es-ES_tradnl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dirty="0"/>
              <a:t>Para este conjunto de datos, los modelos que mejor se desempeñó tuvieron fueron los </a:t>
            </a:r>
            <a:r>
              <a:rPr lang="es-ES_tradnl" dirty="0" err="1"/>
              <a:t>Random</a:t>
            </a:r>
            <a:r>
              <a:rPr lang="es-ES_tradnl" dirty="0"/>
              <a:t> Forest y los clasificadores Bayesianos categóricos. Aunque los Bayesianos tienen una desventaja al no poder ser usado sobre datos ”nuevos”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dirty="0"/>
              <a:t>Y en contraste, los que peor desempeño tuvieron fueron los KNN y SVM.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dirty="0"/>
              <a:t>Creo que el proyecto fue un éxito si lo comparamos con los resultados de artículos anteriores, nuestro mejor modelo tenía una precisión del 85%, tan solo un 3% por debajo del mejor modelo hecho para estos datos.</a:t>
            </a:r>
          </a:p>
        </p:txBody>
      </p:sp>
      <p:pic>
        <p:nvPicPr>
          <p:cNvPr id="11" name="Picture 10" descr="A cartoon character wearing a hat and sunglasses&#10;&#10;Description automatically generated">
            <a:extLst>
              <a:ext uri="{FF2B5EF4-FFF2-40B4-BE49-F238E27FC236}">
                <a16:creationId xmlns:a16="http://schemas.microsoft.com/office/drawing/2014/main" id="{532EC6AC-22E9-986E-3432-77D1E9E0A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839" y="5523470"/>
            <a:ext cx="2374162" cy="133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3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50BD1-E869-2522-09F5-ADAC23ED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GRACIAS</a:t>
            </a:r>
          </a:p>
        </p:txBody>
      </p:sp>
      <p:pic>
        <p:nvPicPr>
          <p:cNvPr id="5" name="Picture 4" descr="A cartoon of a green frog&#10;&#10;Description automatically generated">
            <a:extLst>
              <a:ext uri="{FF2B5EF4-FFF2-40B4-BE49-F238E27FC236}">
                <a16:creationId xmlns:a16="http://schemas.microsoft.com/office/drawing/2014/main" id="{45EEDBC1-61B1-A5F9-C643-26CF63334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564" y="639575"/>
            <a:ext cx="3322871" cy="30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4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98D75-24EE-0617-4C12-234448D7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s-ES_tradnl" sz="5600"/>
              <a:t>Tipos de Optimización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A68-36D4-9942-F39F-76AEC9954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5135560" cy="3264408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bg1"/>
                </a:solidFill>
              </a:rPr>
              <a:t>Con modelo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bg1"/>
                </a:solidFill>
              </a:rPr>
              <a:t>Sin modelo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s-ES_tradnl" dirty="0" err="1">
                <a:solidFill>
                  <a:schemeClr val="bg1"/>
                </a:solidFill>
              </a:rPr>
              <a:t>GridSearch</a:t>
            </a:r>
            <a:r>
              <a:rPr lang="es-ES_tradnl" dirty="0">
                <a:solidFill>
                  <a:schemeClr val="bg1"/>
                </a:solidFill>
              </a:rPr>
              <a:t> = Fuerza bruta ✅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s-ES_tradnl" dirty="0" err="1">
                <a:solidFill>
                  <a:schemeClr val="bg1"/>
                </a:solidFill>
              </a:rPr>
              <a:t>GradientDescent</a:t>
            </a:r>
            <a:r>
              <a:rPr lang="es-ES_tradnl" dirty="0">
                <a:solidFill>
                  <a:schemeClr val="bg1"/>
                </a:solidFill>
              </a:rPr>
              <a:t> = Buscar máximo</a:t>
            </a:r>
          </a:p>
        </p:txBody>
      </p:sp>
      <p:pic>
        <p:nvPicPr>
          <p:cNvPr id="5" name="Picture 4" descr="A graph with a green line&#10;&#10;Description automatically generated">
            <a:extLst>
              <a:ext uri="{FF2B5EF4-FFF2-40B4-BE49-F238E27FC236}">
                <a16:creationId xmlns:a16="http://schemas.microsoft.com/office/drawing/2014/main" id="{AD3F20CE-4BA0-1528-4ABF-DED1ADF4F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22" y="657312"/>
            <a:ext cx="4795019" cy="55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7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DDD1D-6242-FD08-8C5E-91CC9B4B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700"/>
              <a:t>Trabajo previo en census</a:t>
            </a:r>
          </a:p>
        </p:txBody>
      </p:sp>
      <p:pic>
        <p:nvPicPr>
          <p:cNvPr id="5" name="Content Placeholder 4" descr="A graph showing the results of a graph&#10;&#10;Description automatically generated with medium confidence">
            <a:extLst>
              <a:ext uri="{FF2B5EF4-FFF2-40B4-BE49-F238E27FC236}">
                <a16:creationId xmlns:a16="http://schemas.microsoft.com/office/drawing/2014/main" id="{6BE038EA-496A-4BC7-B2C1-154AD619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587" y="639575"/>
            <a:ext cx="4566909" cy="3082663"/>
          </a:xfrm>
          <a:prstGeom prst="rect">
            <a:avLst/>
          </a:prstGeom>
        </p:spPr>
      </p:pic>
      <p:pic>
        <p:nvPicPr>
          <p:cNvPr id="7" name="Picture 6" descr="A text on a page&#10;&#10;Description automatically generated">
            <a:extLst>
              <a:ext uri="{FF2B5EF4-FFF2-40B4-BE49-F238E27FC236}">
                <a16:creationId xmlns:a16="http://schemas.microsoft.com/office/drawing/2014/main" id="{9BBE131D-7562-FEA2-4378-D31DFEA37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723819"/>
            <a:ext cx="4939284" cy="29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7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DDD1D-6242-FD08-8C5E-91CC9B4B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3" y="4950793"/>
            <a:ext cx="10268712" cy="116912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ES_tradnl" sz="6100" dirty="0"/>
              <a:t>Flujo de Trabajo a grandes rasgos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3FA00D27-2C13-F24A-73C2-A6C301D50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848" y="6469"/>
            <a:ext cx="7936303" cy="42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B932-09F8-A475-A6D0-338B39B8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Resultados RF</a:t>
            </a:r>
            <a:endParaRPr lang="es-ES_tradnl" dirty="0"/>
          </a:p>
        </p:txBody>
      </p:sp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982B0F6B-4BF6-87E8-2CFC-A76C95A8D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032" y="2301494"/>
            <a:ext cx="8933935" cy="4556506"/>
          </a:xfrm>
        </p:spPr>
      </p:pic>
    </p:spTree>
    <p:extLst>
      <p:ext uri="{BB962C8B-B14F-4D97-AF65-F5344CB8AC3E}">
        <p14:creationId xmlns:p14="http://schemas.microsoft.com/office/powerpoint/2010/main" val="284399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B932-09F8-A475-A6D0-338B39B8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Resultados KNN</a:t>
            </a:r>
          </a:p>
        </p:txBody>
      </p:sp>
      <p:pic>
        <p:nvPicPr>
          <p:cNvPr id="7" name="Content Placeholder 6" descr="A graph showing a line&#10;&#10;Description automatically generated">
            <a:extLst>
              <a:ext uri="{FF2B5EF4-FFF2-40B4-BE49-F238E27FC236}">
                <a16:creationId xmlns:a16="http://schemas.microsoft.com/office/drawing/2014/main" id="{F2F8BF80-AF4D-E98D-710C-C645C695F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735" y="2284429"/>
            <a:ext cx="9208530" cy="4573571"/>
          </a:xfrm>
        </p:spPr>
      </p:pic>
    </p:spTree>
    <p:extLst>
      <p:ext uri="{BB962C8B-B14F-4D97-AF65-F5344CB8AC3E}">
        <p14:creationId xmlns:p14="http://schemas.microsoft.com/office/powerpoint/2010/main" val="112265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B932-09F8-A475-A6D0-338B39B8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Resultados SVM</a:t>
            </a:r>
          </a:p>
        </p:txBody>
      </p:sp>
      <p:pic>
        <p:nvPicPr>
          <p:cNvPr id="6" name="Content Placeholder 5" descr="A graph showing a line&#10;&#10;Description automatically generated">
            <a:extLst>
              <a:ext uri="{FF2B5EF4-FFF2-40B4-BE49-F238E27FC236}">
                <a16:creationId xmlns:a16="http://schemas.microsoft.com/office/drawing/2014/main" id="{897B937B-60BC-721D-0ECF-DD2E2E85A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359" y="2269845"/>
            <a:ext cx="9533282" cy="4588155"/>
          </a:xfrm>
        </p:spPr>
      </p:pic>
    </p:spTree>
    <p:extLst>
      <p:ext uri="{BB962C8B-B14F-4D97-AF65-F5344CB8AC3E}">
        <p14:creationId xmlns:p14="http://schemas.microsoft.com/office/powerpoint/2010/main" val="260352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B932-09F8-A475-A6D0-338B39B8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Resultados Bayes</a:t>
            </a:r>
          </a:p>
        </p:txBody>
      </p:sp>
      <p:pic>
        <p:nvPicPr>
          <p:cNvPr id="7" name="Content Placeholder 6" descr="A graph showing a line&#10;&#10;Description automatically generated">
            <a:extLst>
              <a:ext uri="{FF2B5EF4-FFF2-40B4-BE49-F238E27FC236}">
                <a16:creationId xmlns:a16="http://schemas.microsoft.com/office/drawing/2014/main" id="{79AC8CDE-2F15-4CFB-9135-67737AFDA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731" y="2270151"/>
            <a:ext cx="8872537" cy="4587849"/>
          </a:xfrm>
        </p:spPr>
      </p:pic>
    </p:spTree>
    <p:extLst>
      <p:ext uri="{BB962C8B-B14F-4D97-AF65-F5344CB8AC3E}">
        <p14:creationId xmlns:p14="http://schemas.microsoft.com/office/powerpoint/2010/main" val="318876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C358-BDF1-29CF-2BDC-BADA4340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Resultados ANN…</a:t>
            </a: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56A0A9E5-5043-2262-1C36-909D69728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2273181"/>
            <a:ext cx="8458200" cy="4584819"/>
          </a:xfrm>
        </p:spPr>
      </p:pic>
    </p:spTree>
    <p:extLst>
      <p:ext uri="{BB962C8B-B14F-4D97-AF65-F5344CB8AC3E}">
        <p14:creationId xmlns:p14="http://schemas.microsoft.com/office/powerpoint/2010/main" val="413164747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212</Words>
  <Application>Microsoft Macintosh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Franklin Gothic Demi Cond</vt:lpstr>
      <vt:lpstr>Franklin Gothic Medium</vt:lpstr>
      <vt:lpstr>Wingdings</vt:lpstr>
      <vt:lpstr>JuxtaposeVTI</vt:lpstr>
      <vt:lpstr>Optimización automática de hiperparámetros en la creación de modelos</vt:lpstr>
      <vt:lpstr>Tipos de Optimización</vt:lpstr>
      <vt:lpstr>Trabajo previo en census</vt:lpstr>
      <vt:lpstr>Flujo de Trabajo a grandes rasgos</vt:lpstr>
      <vt:lpstr>Resultados RF</vt:lpstr>
      <vt:lpstr>Resultados KNN</vt:lpstr>
      <vt:lpstr>Resultados SVM</vt:lpstr>
      <vt:lpstr>Resultados Bayes</vt:lpstr>
      <vt:lpstr>Resultados ANN…</vt:lpstr>
      <vt:lpstr>PowerPoint Presentation</vt:lpstr>
      <vt:lpstr>Conclusiones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 automática de hiperparámetros en la creación de modelos</dc:title>
  <dc:creator>DANIEL SEBASTIAN OCHOA URREGO</dc:creator>
  <cp:lastModifiedBy>DANIEL SEBASTIAN OCHOA URREGO</cp:lastModifiedBy>
  <cp:revision>2</cp:revision>
  <dcterms:created xsi:type="dcterms:W3CDTF">2023-12-01T15:57:49Z</dcterms:created>
  <dcterms:modified xsi:type="dcterms:W3CDTF">2023-12-02T01:45:15Z</dcterms:modified>
</cp:coreProperties>
</file>