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8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0142-F785-6848-8C4B-C4672D9AF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CO" sz="5400" dirty="0"/>
              <a:t>Sintaxis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3FE7-2871-EF4A-9AA6-36B4FF6A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CO" sz="2000" dirty="0"/>
              <a:t>Daniel Sebastian Ochoa Urrego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0961-2382-4E05-966E-63B11127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28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89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5009A-DB25-0B4F-8471-6C8E5C19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1" y="4982820"/>
            <a:ext cx="10310196" cy="1086018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Asignacion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560-DC92-164C-8113-AB7346F7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13" y="485111"/>
            <a:ext cx="5500405" cy="2741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O" sz="2000" dirty="0"/>
              <a:t>En Kotlin podemos declarar variables con 2 palabras claves</a:t>
            </a:r>
          </a:p>
          <a:p>
            <a:r>
              <a:rPr lang="en-CO" sz="2000" dirty="0"/>
              <a:t>Var</a:t>
            </a:r>
          </a:p>
          <a:p>
            <a:r>
              <a:rPr lang="en-CO" sz="2000" dirty="0"/>
              <a:t>Val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CO" sz="2000" dirty="0"/>
              <a:t>al a = 1</a:t>
            </a:r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CO" sz="2000" dirty="0"/>
              <a:t>ar b = 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9B9E42-DB9A-E342-89FA-4171DDF7392C}"/>
              </a:ext>
            </a:extLst>
          </p:cNvPr>
          <p:cNvSpPr txBox="1">
            <a:spLocks/>
          </p:cNvSpPr>
          <p:nvPr/>
        </p:nvSpPr>
        <p:spPr>
          <a:xfrm>
            <a:off x="6691595" y="536162"/>
            <a:ext cx="5500405" cy="274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sz="2000" dirty="0"/>
              <a:t>En java necesitamos declarar el tipo de la variable</a:t>
            </a:r>
          </a:p>
          <a:p>
            <a:r>
              <a:rPr lang="en-CO" sz="2000" dirty="0"/>
              <a:t>String</a:t>
            </a:r>
          </a:p>
          <a:p>
            <a:r>
              <a:rPr lang="en-CO" sz="2000" dirty="0"/>
              <a:t>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O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String</a:t>
            </a:r>
            <a:r>
              <a:rPr lang="en-CO" sz="2000" dirty="0"/>
              <a:t> a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int</a:t>
            </a:r>
            <a:r>
              <a:rPr lang="en-CO" sz="2000" dirty="0"/>
              <a:t> b = 4</a:t>
            </a:r>
          </a:p>
        </p:txBody>
      </p:sp>
    </p:spTree>
    <p:extLst>
      <p:ext uri="{BB962C8B-B14F-4D97-AF65-F5344CB8AC3E}">
        <p14:creationId xmlns:p14="http://schemas.microsoft.com/office/powerpoint/2010/main" val="3342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0A80-05E0-8740-9778-7E03C3ED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1" y="4982820"/>
            <a:ext cx="10310196" cy="1086018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Condicionales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4FF-4669-084A-8ACC-E32EB666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19" y="485111"/>
            <a:ext cx="7376160" cy="2741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O" sz="2000" dirty="0"/>
              <a:t>La sintaxis de los condicionales tanto en java como en Kotlin son muy parecidas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CO" sz="2000" dirty="0"/>
              <a:t>f(a &gt; b){</a:t>
            </a:r>
          </a:p>
          <a:p>
            <a:pPr marL="0" indent="0">
              <a:buNone/>
            </a:pPr>
            <a:r>
              <a:rPr lang="en-CO" sz="2000" dirty="0"/>
              <a:t>	a += b</a:t>
            </a:r>
          </a:p>
          <a:p>
            <a:pPr marL="0" indent="0">
              <a:buNone/>
            </a:pPr>
            <a:r>
              <a:rPr lang="en-CO" sz="2000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0A80-05E0-8740-9778-7E03C3ED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1" y="4982820"/>
            <a:ext cx="10310196" cy="1086018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Ciclos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4FF-4669-084A-8ACC-E32EB666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19" y="687867"/>
            <a:ext cx="7376160" cy="2741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O" sz="2000" dirty="0"/>
              <a:t>Tanto Kotlin como en java la sintaxis de los ciclos while  es la siguiente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n-US" sz="2000" dirty="0"/>
              <a:t>while</a:t>
            </a:r>
            <a:r>
              <a:rPr lang="en-CO" sz="2000" dirty="0"/>
              <a:t>(a &gt; b){</a:t>
            </a:r>
          </a:p>
          <a:p>
            <a:pPr marL="0" indent="0">
              <a:buNone/>
            </a:pPr>
            <a:r>
              <a:rPr lang="en-CO" sz="2000" dirty="0"/>
              <a:t>	a += b</a:t>
            </a:r>
          </a:p>
          <a:p>
            <a:pPr marL="0" indent="0">
              <a:buNone/>
            </a:pPr>
            <a:r>
              <a:rPr lang="en-CO" sz="2000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0A80-05E0-8740-9778-7E03C3ED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1" y="4982820"/>
            <a:ext cx="10310196" cy="1086018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Ciclos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4FF-4669-084A-8ACC-E32EB666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86" y="367861"/>
            <a:ext cx="4141076" cy="274113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CO" sz="2000" dirty="0"/>
              <a:t>Sintaxis en kotlin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n-US" sz="2000" dirty="0"/>
              <a:t>for</a:t>
            </a:r>
            <a:r>
              <a:rPr lang="en-CO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in 1..3</a:t>
            </a:r>
            <a:r>
              <a:rPr lang="en-CO" sz="2000" dirty="0"/>
              <a:t>){</a:t>
            </a:r>
          </a:p>
          <a:p>
            <a:pPr marL="0" indent="0">
              <a:buNone/>
            </a:pPr>
            <a:r>
              <a:rPr lang="en-CO" sz="2000" dirty="0"/>
              <a:t>}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CO" sz="2000" dirty="0"/>
              <a:t>or(</a:t>
            </a:r>
            <a:r>
              <a:rPr lang="en-US" sz="2000" dirty="0" err="1"/>
              <a:t>i</a:t>
            </a:r>
            <a:r>
              <a:rPr lang="en-US" sz="2000" dirty="0"/>
              <a:t> in 6 </a:t>
            </a:r>
            <a:r>
              <a:rPr lang="en-US" sz="2000" dirty="0" err="1"/>
              <a:t>downTo</a:t>
            </a:r>
            <a:r>
              <a:rPr lang="en-US" sz="2000" dirty="0"/>
              <a:t> 0 step 2){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CO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54DE29-C8BA-4D40-8B17-E566EDDA3914}"/>
              </a:ext>
            </a:extLst>
          </p:cNvPr>
          <p:cNvSpPr txBox="1">
            <a:spLocks/>
          </p:cNvSpPr>
          <p:nvPr/>
        </p:nvSpPr>
        <p:spPr>
          <a:xfrm>
            <a:off x="6632026" y="367861"/>
            <a:ext cx="4141076" cy="274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sz="2000" dirty="0"/>
              <a:t>Sintaxis en java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O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for</a:t>
            </a:r>
            <a:r>
              <a:rPr lang="en-CO" sz="2000" dirty="0"/>
              <a:t>(</a:t>
            </a: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3; </a:t>
            </a:r>
            <a:r>
              <a:rPr lang="en-US" sz="2000" dirty="0" err="1"/>
              <a:t>i</a:t>
            </a:r>
            <a:r>
              <a:rPr lang="en-US" sz="2000" dirty="0"/>
              <a:t>++</a:t>
            </a:r>
            <a:r>
              <a:rPr lang="en-CO" sz="2000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O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O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</a:t>
            </a:r>
            <a:r>
              <a:rPr lang="en-CO" sz="2000" dirty="0"/>
              <a:t>or(</a:t>
            </a: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6; </a:t>
            </a:r>
            <a:r>
              <a:rPr lang="en-US" sz="2000" dirty="0" err="1"/>
              <a:t>i</a:t>
            </a:r>
            <a:r>
              <a:rPr lang="en-US" sz="2000" dirty="0"/>
              <a:t> &gt;= 0; </a:t>
            </a:r>
            <a:r>
              <a:rPr lang="en-US" sz="2000" dirty="0" err="1"/>
              <a:t>i</a:t>
            </a:r>
            <a:r>
              <a:rPr lang="en-US" sz="2000" dirty="0"/>
              <a:t> -= 2){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  <a:endParaRPr lang="en-CO" sz="2000" dirty="0"/>
          </a:p>
        </p:txBody>
      </p:sp>
    </p:spTree>
    <p:extLst>
      <p:ext uri="{BB962C8B-B14F-4D97-AF65-F5344CB8AC3E}">
        <p14:creationId xmlns:p14="http://schemas.microsoft.com/office/powerpoint/2010/main" val="337615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0A80-05E0-8740-9778-7E03C3ED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1" y="4982820"/>
            <a:ext cx="10310196" cy="1086018"/>
          </a:xfrm>
        </p:spPr>
        <p:txBody>
          <a:bodyPr anchor="ctr">
            <a:normAutofit/>
          </a:bodyPr>
          <a:lstStyle/>
          <a:p>
            <a:pPr algn="ctr"/>
            <a:r>
              <a:rPr lang="en-CO" dirty="0"/>
              <a:t>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4FF-4669-084A-8ACC-E32EB666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5" y="485111"/>
            <a:ext cx="4141076" cy="2741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O" sz="2000" dirty="0"/>
              <a:t>Sintaxis en kotlin</a:t>
            </a:r>
          </a:p>
          <a:p>
            <a:pPr marL="0" indent="0">
              <a:buNone/>
            </a:pPr>
            <a:endParaRPr lang="en-CO" sz="2000" dirty="0"/>
          </a:p>
          <a:p>
            <a:pPr marL="0" indent="0">
              <a:buNone/>
            </a:pPr>
            <a:r>
              <a:rPr lang="es-ES" sz="2000" dirty="0" err="1"/>
              <a:t>fun</a:t>
            </a:r>
            <a:r>
              <a:rPr lang="es-ES" sz="2000" dirty="0"/>
              <a:t> bar(a : </a:t>
            </a:r>
            <a:r>
              <a:rPr lang="es-ES" sz="2000" dirty="0" err="1"/>
              <a:t>Int</a:t>
            </a:r>
            <a:r>
              <a:rPr lang="es-ES" sz="2000" dirty="0"/>
              <a:t>) : </a:t>
            </a:r>
            <a:r>
              <a:rPr lang="es-ES" sz="2000" dirty="0" err="1"/>
              <a:t>Int</a:t>
            </a:r>
            <a:r>
              <a:rPr lang="es-ES" sz="2000" dirty="0"/>
              <a:t>{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return</a:t>
            </a:r>
            <a:r>
              <a:rPr lang="es-ES" sz="2000" dirty="0"/>
              <a:t> a</a:t>
            </a:r>
          </a:p>
          <a:p>
            <a:pPr marL="0" indent="0">
              <a:buNone/>
            </a:pPr>
            <a:r>
              <a:rPr lang="es-ES" sz="2000" dirty="0"/>
              <a:t>}</a:t>
            </a:r>
            <a:endParaRPr lang="en-CO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36061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5CB7E6-66FC-5B42-AB8E-8C05E89BE371}"/>
              </a:ext>
            </a:extLst>
          </p:cNvPr>
          <p:cNvSpPr txBox="1">
            <a:spLocks/>
          </p:cNvSpPr>
          <p:nvPr/>
        </p:nvSpPr>
        <p:spPr>
          <a:xfrm>
            <a:off x="7110021" y="497741"/>
            <a:ext cx="4141076" cy="274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sz="2000" dirty="0"/>
              <a:t>Sintaxis en java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O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bar(</a:t>
            </a:r>
            <a:r>
              <a:rPr lang="es-ES" sz="2000" dirty="0" err="1"/>
              <a:t>int</a:t>
            </a:r>
            <a:r>
              <a:rPr lang="es-ES" sz="2000" dirty="0"/>
              <a:t> a){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	</a:t>
            </a:r>
            <a:r>
              <a:rPr lang="es-ES" sz="2000" dirty="0" err="1"/>
              <a:t>return</a:t>
            </a:r>
            <a:r>
              <a:rPr lang="es-ES" sz="2000" dirty="0"/>
              <a:t>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}</a:t>
            </a:r>
            <a:endParaRPr lang="en-CO" sz="2000" dirty="0"/>
          </a:p>
        </p:txBody>
      </p:sp>
    </p:spTree>
    <p:extLst>
      <p:ext uri="{BB962C8B-B14F-4D97-AF65-F5344CB8AC3E}">
        <p14:creationId xmlns:p14="http://schemas.microsoft.com/office/powerpoint/2010/main" val="16846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F75-37C4-BF40-B3F9-E1B903D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97175"/>
            <a:ext cx="9144000" cy="1263649"/>
          </a:xfrm>
        </p:spPr>
        <p:txBody>
          <a:bodyPr/>
          <a:lstStyle/>
          <a:p>
            <a:pPr algn="ctr"/>
            <a:r>
              <a:rPr lang="en-CO" dirty="0"/>
              <a:t>Ejemplo en codigo</a:t>
            </a:r>
          </a:p>
        </p:txBody>
      </p:sp>
    </p:spTree>
    <p:extLst>
      <p:ext uri="{BB962C8B-B14F-4D97-AF65-F5344CB8AC3E}">
        <p14:creationId xmlns:p14="http://schemas.microsoft.com/office/powerpoint/2010/main" val="30514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F75-37C4-BF40-B3F9-E1B903D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97175"/>
            <a:ext cx="9144000" cy="1263649"/>
          </a:xfrm>
        </p:spPr>
        <p:txBody>
          <a:bodyPr/>
          <a:lstStyle/>
          <a:p>
            <a:pPr algn="ctr"/>
            <a:r>
              <a:rPr lang="en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29367135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 Pro</vt:lpstr>
      <vt:lpstr>Verdana Pro Cond SemiBold</vt:lpstr>
      <vt:lpstr>TornVTI</vt:lpstr>
      <vt:lpstr>Sintaxis Kotlin</vt:lpstr>
      <vt:lpstr>Asignacion</vt:lpstr>
      <vt:lpstr>Condicionales</vt:lpstr>
      <vt:lpstr>Ciclos while</vt:lpstr>
      <vt:lpstr>Ciclos for</vt:lpstr>
      <vt:lpstr>funciones</vt:lpstr>
      <vt:lpstr>Ejemplo en codigo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Kotlin</dc:title>
  <dc:creator>OCHOA URREGO DANIEL SEBASTIAN</dc:creator>
  <cp:lastModifiedBy>OCHOA URREGO DANIEL SEBASTIAN</cp:lastModifiedBy>
  <cp:revision>2</cp:revision>
  <dcterms:created xsi:type="dcterms:W3CDTF">2021-10-04T01:07:59Z</dcterms:created>
  <dcterms:modified xsi:type="dcterms:W3CDTF">2021-10-05T12:28:59Z</dcterms:modified>
</cp:coreProperties>
</file>