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7"/>
  </p:normalViewPr>
  <p:slideViewPr>
    <p:cSldViewPr snapToGrid="0" snapToObjects="1">
      <p:cViewPr varScale="1">
        <p:scale>
          <a:sx n="197" d="100"/>
          <a:sy n="197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99B3C-9790-754C-88E8-103983A30FA2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6DA731-3FD3-844A-93AE-77A79D109BB8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dirty="0"/>
            <a:t>Data Acquisition</a:t>
          </a:r>
        </a:p>
      </dgm:t>
    </dgm:pt>
    <dgm:pt modelId="{87A4D718-AAE3-C444-886D-B58D2A2B7B9E}" type="parTrans" cxnId="{42FD78D4-D64A-8449-8329-84CE0136B4F6}">
      <dgm:prSet/>
      <dgm:spPr/>
      <dgm:t>
        <a:bodyPr/>
        <a:lstStyle/>
        <a:p>
          <a:endParaRPr lang="en-US"/>
        </a:p>
      </dgm:t>
    </dgm:pt>
    <dgm:pt modelId="{A806A664-1762-4E4F-94C6-6029312D7051}" type="sibTrans" cxnId="{42FD78D4-D64A-8449-8329-84CE0136B4F6}">
      <dgm:prSet/>
      <dgm:spPr/>
      <dgm:t>
        <a:bodyPr/>
        <a:lstStyle/>
        <a:p>
          <a:endParaRPr lang="en-US"/>
        </a:p>
      </dgm:t>
    </dgm:pt>
    <dgm:pt modelId="{396F96FF-026C-AD42-8BAF-6DE9BF65C43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Data Scrubbing</a:t>
          </a:r>
        </a:p>
      </dgm:t>
    </dgm:pt>
    <dgm:pt modelId="{C2B91203-CDA8-FB41-9165-DD34E5313766}" type="parTrans" cxnId="{C03CDC9D-6685-8545-8F67-E52E75518772}">
      <dgm:prSet/>
      <dgm:spPr/>
      <dgm:t>
        <a:bodyPr/>
        <a:lstStyle/>
        <a:p>
          <a:endParaRPr lang="en-US"/>
        </a:p>
      </dgm:t>
    </dgm:pt>
    <dgm:pt modelId="{876181C9-3BB6-1843-AEFF-07CE01FBE89E}" type="sibTrans" cxnId="{C03CDC9D-6685-8545-8F67-E52E75518772}">
      <dgm:prSet/>
      <dgm:spPr/>
      <dgm:t>
        <a:bodyPr/>
        <a:lstStyle/>
        <a:p>
          <a:endParaRPr lang="en-US"/>
        </a:p>
      </dgm:t>
    </dgm:pt>
    <dgm:pt modelId="{11DEEE00-0579-A04C-A533-48A874402E5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dirty="0"/>
            <a:t>EDA</a:t>
          </a:r>
        </a:p>
        <a:p>
          <a:pPr rtl="0"/>
          <a:r>
            <a:rPr lang="en-US" dirty="0"/>
            <a:t>(Data exploration)</a:t>
          </a:r>
        </a:p>
      </dgm:t>
    </dgm:pt>
    <dgm:pt modelId="{0BBB000B-FBFE-BE4B-B3B6-9A07BA46802D}" type="parTrans" cxnId="{0B7CF9B5-9B1F-6840-A3BC-2D23C9FD89CE}">
      <dgm:prSet/>
      <dgm:spPr/>
      <dgm:t>
        <a:bodyPr/>
        <a:lstStyle/>
        <a:p>
          <a:endParaRPr lang="en-US"/>
        </a:p>
      </dgm:t>
    </dgm:pt>
    <dgm:pt modelId="{CB10E1E3-95B3-F24E-8113-8CC71747F2BD}" type="sibTrans" cxnId="{0B7CF9B5-9B1F-6840-A3BC-2D23C9FD89CE}">
      <dgm:prSet/>
      <dgm:spPr/>
      <dgm:t>
        <a:bodyPr/>
        <a:lstStyle/>
        <a:p>
          <a:endParaRPr lang="en-US"/>
        </a:p>
      </dgm:t>
    </dgm:pt>
    <dgm:pt modelId="{58329A8F-BD5D-324C-AFF7-BE1CBCCF0A9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en-US" dirty="0"/>
            <a:t>Machine Learning Modeling</a:t>
          </a:r>
        </a:p>
      </dgm:t>
    </dgm:pt>
    <dgm:pt modelId="{EA2D4B1E-BF83-B64D-ADB3-910BF561761D}" type="parTrans" cxnId="{56BEC306-7960-884B-AB9F-CADA320F0120}">
      <dgm:prSet/>
      <dgm:spPr/>
      <dgm:t>
        <a:bodyPr/>
        <a:lstStyle/>
        <a:p>
          <a:endParaRPr lang="en-US"/>
        </a:p>
      </dgm:t>
    </dgm:pt>
    <dgm:pt modelId="{1A87632A-8E05-BA47-9C8C-77FD150D7D06}" type="sibTrans" cxnId="{56BEC306-7960-884B-AB9F-CADA320F0120}">
      <dgm:prSet/>
      <dgm:spPr/>
      <dgm:t>
        <a:bodyPr/>
        <a:lstStyle/>
        <a:p>
          <a:endParaRPr lang="en-US"/>
        </a:p>
      </dgm:t>
    </dgm:pt>
    <dgm:pt modelId="{DAD0CECB-3E18-6849-82C0-08F59A2D2483}" type="pres">
      <dgm:prSet presAssocID="{9CD99B3C-9790-754C-88E8-103983A30FA2}" presName="Name0" presStyleCnt="0">
        <dgm:presLayoutVars>
          <dgm:dir/>
          <dgm:animLvl val="lvl"/>
          <dgm:resizeHandles val="exact"/>
        </dgm:presLayoutVars>
      </dgm:prSet>
      <dgm:spPr/>
    </dgm:pt>
    <dgm:pt modelId="{0CEF49C3-C522-5F40-9F10-706B2954530E}" type="pres">
      <dgm:prSet presAssocID="{816DA731-3FD3-844A-93AE-77A79D109B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D7AA3D0-3C28-2D47-BEB4-80DC2F814422}" type="pres">
      <dgm:prSet presAssocID="{A806A664-1762-4E4F-94C6-6029312D7051}" presName="parTxOnlySpace" presStyleCnt="0"/>
      <dgm:spPr/>
    </dgm:pt>
    <dgm:pt modelId="{55249217-7E6B-CF40-812B-3AA731286563}" type="pres">
      <dgm:prSet presAssocID="{396F96FF-026C-AD42-8BAF-6DE9BF65C43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F9BBEF-20F6-6343-A584-201CAFE9A33C}" type="pres">
      <dgm:prSet presAssocID="{876181C9-3BB6-1843-AEFF-07CE01FBE89E}" presName="parTxOnlySpace" presStyleCnt="0"/>
      <dgm:spPr/>
    </dgm:pt>
    <dgm:pt modelId="{99CC9749-05CD-FC49-B2E4-1DE3EDF39BB9}" type="pres">
      <dgm:prSet presAssocID="{11DEEE00-0579-A04C-A533-48A874402E5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F3154B8-2DE0-B14D-8265-0085C20903DF}" type="pres">
      <dgm:prSet presAssocID="{CB10E1E3-95B3-F24E-8113-8CC71747F2BD}" presName="parTxOnlySpace" presStyleCnt="0"/>
      <dgm:spPr/>
    </dgm:pt>
    <dgm:pt modelId="{16FC2803-97C0-7C49-B976-48A9C4829DE6}" type="pres">
      <dgm:prSet presAssocID="{58329A8F-BD5D-324C-AFF7-BE1CBCCF0A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6BEC306-7960-884B-AB9F-CADA320F0120}" srcId="{9CD99B3C-9790-754C-88E8-103983A30FA2}" destId="{58329A8F-BD5D-324C-AFF7-BE1CBCCF0A92}" srcOrd="3" destOrd="0" parTransId="{EA2D4B1E-BF83-B64D-ADB3-910BF561761D}" sibTransId="{1A87632A-8E05-BA47-9C8C-77FD150D7D06}"/>
    <dgm:cxn modelId="{509E3A13-6F6D-5D4A-89D4-EF770DAFB57C}" type="presOf" srcId="{816DA731-3FD3-844A-93AE-77A79D109BB8}" destId="{0CEF49C3-C522-5F40-9F10-706B2954530E}" srcOrd="0" destOrd="0" presId="urn:microsoft.com/office/officeart/2005/8/layout/chevron1"/>
    <dgm:cxn modelId="{92146D43-8760-854A-B4F4-C2207E619E8B}" type="presOf" srcId="{396F96FF-026C-AD42-8BAF-6DE9BF65C438}" destId="{55249217-7E6B-CF40-812B-3AA731286563}" srcOrd="0" destOrd="0" presId="urn:microsoft.com/office/officeart/2005/8/layout/chevron1"/>
    <dgm:cxn modelId="{3586D699-15CE-9649-86BB-5A578797970A}" type="presOf" srcId="{9CD99B3C-9790-754C-88E8-103983A30FA2}" destId="{DAD0CECB-3E18-6849-82C0-08F59A2D2483}" srcOrd="0" destOrd="0" presId="urn:microsoft.com/office/officeart/2005/8/layout/chevron1"/>
    <dgm:cxn modelId="{C03CDC9D-6685-8545-8F67-E52E75518772}" srcId="{9CD99B3C-9790-754C-88E8-103983A30FA2}" destId="{396F96FF-026C-AD42-8BAF-6DE9BF65C438}" srcOrd="1" destOrd="0" parTransId="{C2B91203-CDA8-FB41-9165-DD34E5313766}" sibTransId="{876181C9-3BB6-1843-AEFF-07CE01FBE89E}"/>
    <dgm:cxn modelId="{0B7CF9B5-9B1F-6840-A3BC-2D23C9FD89CE}" srcId="{9CD99B3C-9790-754C-88E8-103983A30FA2}" destId="{11DEEE00-0579-A04C-A533-48A874402E5F}" srcOrd="2" destOrd="0" parTransId="{0BBB000B-FBFE-BE4B-B3B6-9A07BA46802D}" sibTransId="{CB10E1E3-95B3-F24E-8113-8CC71747F2BD}"/>
    <dgm:cxn modelId="{9F4256D4-8030-324C-8285-D334549078F5}" type="presOf" srcId="{58329A8F-BD5D-324C-AFF7-BE1CBCCF0A92}" destId="{16FC2803-97C0-7C49-B976-48A9C4829DE6}" srcOrd="0" destOrd="0" presId="urn:microsoft.com/office/officeart/2005/8/layout/chevron1"/>
    <dgm:cxn modelId="{42FD78D4-D64A-8449-8329-84CE0136B4F6}" srcId="{9CD99B3C-9790-754C-88E8-103983A30FA2}" destId="{816DA731-3FD3-844A-93AE-77A79D109BB8}" srcOrd="0" destOrd="0" parTransId="{87A4D718-AAE3-C444-886D-B58D2A2B7B9E}" sibTransId="{A806A664-1762-4E4F-94C6-6029312D7051}"/>
    <dgm:cxn modelId="{935CE6E0-00F5-3E44-B9A9-024B652312D1}" type="presOf" srcId="{11DEEE00-0579-A04C-A533-48A874402E5F}" destId="{99CC9749-05CD-FC49-B2E4-1DE3EDF39BB9}" srcOrd="0" destOrd="0" presId="urn:microsoft.com/office/officeart/2005/8/layout/chevron1"/>
    <dgm:cxn modelId="{00A40CA8-039D-BF43-BF7B-60BAF3D2D6EF}" type="presParOf" srcId="{DAD0CECB-3E18-6849-82C0-08F59A2D2483}" destId="{0CEF49C3-C522-5F40-9F10-706B2954530E}" srcOrd="0" destOrd="0" presId="urn:microsoft.com/office/officeart/2005/8/layout/chevron1"/>
    <dgm:cxn modelId="{19BC17A1-E32F-8848-AE15-8D1552B8FC51}" type="presParOf" srcId="{DAD0CECB-3E18-6849-82C0-08F59A2D2483}" destId="{0D7AA3D0-3C28-2D47-BEB4-80DC2F814422}" srcOrd="1" destOrd="0" presId="urn:microsoft.com/office/officeart/2005/8/layout/chevron1"/>
    <dgm:cxn modelId="{B60EFAFD-FD7C-1C4E-B6EF-992592A9B497}" type="presParOf" srcId="{DAD0CECB-3E18-6849-82C0-08F59A2D2483}" destId="{55249217-7E6B-CF40-812B-3AA731286563}" srcOrd="2" destOrd="0" presId="urn:microsoft.com/office/officeart/2005/8/layout/chevron1"/>
    <dgm:cxn modelId="{5126B6EA-B976-DB47-B9C9-4ABC48DDC33C}" type="presParOf" srcId="{DAD0CECB-3E18-6849-82C0-08F59A2D2483}" destId="{2CF9BBEF-20F6-6343-A584-201CAFE9A33C}" srcOrd="3" destOrd="0" presId="urn:microsoft.com/office/officeart/2005/8/layout/chevron1"/>
    <dgm:cxn modelId="{D9CF9A23-6676-9D42-9391-BA8284EA6236}" type="presParOf" srcId="{DAD0CECB-3E18-6849-82C0-08F59A2D2483}" destId="{99CC9749-05CD-FC49-B2E4-1DE3EDF39BB9}" srcOrd="4" destOrd="0" presId="urn:microsoft.com/office/officeart/2005/8/layout/chevron1"/>
    <dgm:cxn modelId="{9768FCF9-FF40-1A4B-8158-8B1E6A221ECE}" type="presParOf" srcId="{DAD0CECB-3E18-6849-82C0-08F59A2D2483}" destId="{6F3154B8-2DE0-B14D-8265-0085C20903DF}" srcOrd="5" destOrd="0" presId="urn:microsoft.com/office/officeart/2005/8/layout/chevron1"/>
    <dgm:cxn modelId="{A2C9E44A-E57A-E544-8313-D04378CCE921}" type="presParOf" srcId="{DAD0CECB-3E18-6849-82C0-08F59A2D2483}" destId="{16FC2803-97C0-7C49-B976-48A9C4829DE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F49C3-C522-5F40-9F10-706B2954530E}">
      <dsp:nvSpPr>
        <dsp:cNvPr id="0" name=""/>
        <dsp:cNvSpPr/>
      </dsp:nvSpPr>
      <dsp:spPr>
        <a:xfrm>
          <a:off x="4910" y="2361283"/>
          <a:ext cx="2858231" cy="1143292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Acquisition</a:t>
          </a:r>
        </a:p>
      </dsp:txBody>
      <dsp:txXfrm>
        <a:off x="576556" y="2361283"/>
        <a:ext cx="1714939" cy="1143292"/>
      </dsp:txXfrm>
    </dsp:sp>
    <dsp:sp modelId="{55249217-7E6B-CF40-812B-3AA731286563}">
      <dsp:nvSpPr>
        <dsp:cNvPr id="0" name=""/>
        <dsp:cNvSpPr/>
      </dsp:nvSpPr>
      <dsp:spPr>
        <a:xfrm>
          <a:off x="2577318" y="2361283"/>
          <a:ext cx="2858231" cy="1143292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Scrubbing</a:t>
          </a:r>
        </a:p>
      </dsp:txBody>
      <dsp:txXfrm>
        <a:off x="3148964" y="2361283"/>
        <a:ext cx="1714939" cy="1143292"/>
      </dsp:txXfrm>
    </dsp:sp>
    <dsp:sp modelId="{99CC9749-05CD-FC49-B2E4-1DE3EDF39BB9}">
      <dsp:nvSpPr>
        <dsp:cNvPr id="0" name=""/>
        <dsp:cNvSpPr/>
      </dsp:nvSpPr>
      <dsp:spPr>
        <a:xfrm>
          <a:off x="5149727" y="2361283"/>
          <a:ext cx="2858231" cy="1143292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(Data exploration)</a:t>
          </a:r>
        </a:p>
      </dsp:txBody>
      <dsp:txXfrm>
        <a:off x="5721373" y="2361283"/>
        <a:ext cx="1714939" cy="1143292"/>
      </dsp:txXfrm>
    </dsp:sp>
    <dsp:sp modelId="{16FC2803-97C0-7C49-B976-48A9C4829DE6}">
      <dsp:nvSpPr>
        <dsp:cNvPr id="0" name=""/>
        <dsp:cNvSpPr/>
      </dsp:nvSpPr>
      <dsp:spPr>
        <a:xfrm>
          <a:off x="7722136" y="2361283"/>
          <a:ext cx="2858231" cy="1143292"/>
        </a:xfrm>
        <a:prstGeom prst="chevron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 Modeling</a:t>
          </a:r>
        </a:p>
      </dsp:txBody>
      <dsp:txXfrm>
        <a:off x="8293782" y="2361283"/>
        <a:ext cx="1714939" cy="1143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2882-A38A-FB48-9968-EA4729C7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8CABD-10B6-F245-B21A-8D36DFA9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A60F-1F10-3949-BA06-FF2E911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097F-49AD-0044-9FA3-5F24C2E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A274-0BB9-3F44-A19B-02C4E876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48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DC8E-A58D-A142-BB71-C4369303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833FF-874A-6948-A247-C05E9134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DFC0-DD78-F14D-ACDC-C43B9FF9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78AB-96FA-704C-B51D-07017646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A580-1330-D44C-9EEE-15865808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52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81269-A1EA-BA4B-91CC-BCEB66D0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A02A-703A-6D43-BB78-9730AB7B7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BEC0-6279-6440-AE40-1A95F5F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09B2-AF82-D249-82AB-3E94BF7E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AAE1-2CC7-3641-8D6E-5CD3064E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231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ED11-6D2F-D647-B0D5-6969E2E3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EAD0-7637-2643-BBD2-C32B14B9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6794-8924-A34F-946E-500AC190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1335-6189-704F-81B8-4080027E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8061-6191-8648-B729-E1101AD1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2096-EF07-3148-B542-BC393A1E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25D08-67DB-C845-9F76-DA8AB1FE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C526-5AC3-DF40-B43C-2B211E2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72A2-43A9-3442-BFAB-0C2E81D3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4774-B5C9-4E44-A98A-47B86BC4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19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4BE0-2911-F642-9AC4-2B8C7EA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55ED-4551-9C48-B755-03FAC7E22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7A29-5514-F04D-80BD-78C3FF5D6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3BC6-9A95-F948-AEA0-DA20648A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0615-0789-C64E-9A02-B8CD852A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C100-5BA1-F14F-B2EE-8BD6407E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75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230-838E-034E-BAF4-0FE9772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A499-2492-8B4F-B257-024B1CA2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A589-0C6F-4744-8230-ED74AA53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DE893-39BF-1949-9B1A-42AE7F3CF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F244B-E9A8-5340-8C95-2A915C02A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C6E1F-EE23-B148-BB39-7230189F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8B004-C4EB-D749-81B6-4ED45FAB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8DAAD-1692-7949-B90F-D0034148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830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003C-6B64-074C-8134-F1125B1D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D7232-9D30-5347-AE34-40627C50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6C6BC-7AA4-AF48-9312-390685B5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0F58F-78A7-F940-BC43-05DFAC8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94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6DBA-951E-8148-B55D-AF8325A5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B8767-C61E-054E-B6DC-B751A096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3A8A7-DEDA-5C4D-B237-E2F27D3A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5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1888-FCE2-E044-B576-85A4DEAB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2FBA-72DE-2A4D-BF1E-9CF70B24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E2679-4893-3143-8635-815F2260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A25D0-E1B4-C446-A7F9-BF743F94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8168-066C-D549-BF7F-4EF7618A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1EFB-7073-A745-8A36-85EF9769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38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AFFA-398E-2D46-B7D1-210C6601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A09A-A430-BD46-9615-3AD54335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9CBE-52A2-E44C-9AC8-1B6B8AC57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0C860-B6CA-5144-B7C5-381FAC09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9594-7ECF-6847-BC0E-9DABEA8A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78575-EFC1-5D4F-8BA3-68C727F1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346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89525-E273-E840-9A2A-EFEB5723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5CE49-E57C-284C-A2EA-0C115FAC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F1E8-9A61-2D44-8FA2-76F2D6C24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2D36-85D3-CE46-89D4-60137E68FEA3}" type="datetimeFigureOut">
              <a:rPr lang="en-IL" smtClean="0"/>
              <a:t>20/05/2021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3E8C-0CF2-BC42-A7CF-D47BFBD6B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F85F-A006-0847-83C7-285D320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6F42-F21A-B541-816B-930547EBBC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13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71564-18BD-494A-8F34-1DA8F069173A}"/>
              </a:ext>
            </a:extLst>
          </p:cNvPr>
          <p:cNvSpPr txBox="1"/>
          <p:nvPr/>
        </p:nvSpPr>
        <p:spPr>
          <a:xfrm>
            <a:off x="7872475" y="957919"/>
            <a:ext cx="74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Sativa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86C62-837C-3F44-B45F-525C6D69462C}"/>
              </a:ext>
            </a:extLst>
          </p:cNvPr>
          <p:cNvSpPr txBox="1"/>
          <p:nvPr/>
        </p:nvSpPr>
        <p:spPr>
          <a:xfrm>
            <a:off x="10316212" y="957919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Indica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B6FBC-28FC-D845-98F6-90561D8675FD}"/>
              </a:ext>
            </a:extLst>
          </p:cNvPr>
          <p:cNvSpPr txBox="1"/>
          <p:nvPr/>
        </p:nvSpPr>
        <p:spPr>
          <a:xfrm>
            <a:off x="9033441" y="379661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Hybrid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FEB72-4A10-EB4C-B5DB-2D935142E6F2}"/>
              </a:ext>
            </a:extLst>
          </p:cNvPr>
          <p:cNvSpPr txBox="1"/>
          <p:nvPr/>
        </p:nvSpPr>
        <p:spPr>
          <a:xfrm>
            <a:off x="8818474" y="3964522"/>
            <a:ext cx="2049607" cy="20928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  <a:sp3d>
              <a:bevelT w="635000"/>
              <a:bevelB w="190500" h="190500"/>
            </a:sp3d>
          </a:bodyPr>
          <a:lstStyle/>
          <a:p>
            <a:r>
              <a:rPr lang="en-IL" sz="1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CC6BF6C-26E3-F34D-98DF-79AA7B9EC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1" t="16066" r="13431" b="13144"/>
          <a:stretch/>
        </p:blipFill>
        <p:spPr>
          <a:xfrm>
            <a:off x="7232494" y="1262157"/>
            <a:ext cx="4495466" cy="244488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638E85B-86D3-8245-9E62-C0A57F804A0B}"/>
              </a:ext>
            </a:extLst>
          </p:cNvPr>
          <p:cNvSpPr txBox="1">
            <a:spLocks/>
          </p:cNvSpPr>
          <p:nvPr/>
        </p:nvSpPr>
        <p:spPr>
          <a:xfrm>
            <a:off x="841247" y="1655286"/>
            <a:ext cx="4609057" cy="261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5400" dirty="0">
                <a:solidFill>
                  <a:schemeClr val="bg2"/>
                </a:solidFill>
              </a:rPr>
              <a:t>Cannabis Analysis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AAC4A6-54EF-7346-B32C-569E3402758A}"/>
              </a:ext>
            </a:extLst>
          </p:cNvPr>
          <p:cNvSpPr txBox="1">
            <a:spLocks/>
          </p:cNvSpPr>
          <p:nvPr/>
        </p:nvSpPr>
        <p:spPr>
          <a:xfrm>
            <a:off x="839723" y="3796615"/>
            <a:ext cx="4609057" cy="766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L" sz="2000" dirty="0">
                <a:solidFill>
                  <a:schemeClr val="bg2"/>
                </a:solidFill>
              </a:rPr>
              <a:t>Avitay Ingerman</a:t>
            </a:r>
          </a:p>
          <a:p>
            <a:pPr marL="0" indent="0">
              <a:buNone/>
            </a:pPr>
            <a:r>
              <a:rPr lang="en-IL" sz="2000" dirty="0">
                <a:solidFill>
                  <a:schemeClr val="bg2"/>
                </a:solidFill>
              </a:rPr>
              <a:t>Daniel Ofir</a:t>
            </a:r>
          </a:p>
        </p:txBody>
      </p:sp>
    </p:spTree>
    <p:extLst>
      <p:ext uri="{BB962C8B-B14F-4D97-AF65-F5344CB8AC3E}">
        <p14:creationId xmlns:p14="http://schemas.microsoft.com/office/powerpoint/2010/main" val="21941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60CB5-F295-8346-9CC7-56C1F7F2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FFFFFF"/>
                </a:solidFill>
              </a:rPr>
              <a:t>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0928-EC02-ED41-A9A8-B9C716E1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81618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2500" u="sng" dirty="0">
                <a:solidFill>
                  <a:srgbClr val="FFFFFF"/>
                </a:solidFill>
              </a:rPr>
              <a:t>Background</a:t>
            </a:r>
          </a:p>
          <a:p>
            <a:pPr marL="0" indent="0">
              <a:buNone/>
            </a:pPr>
            <a:r>
              <a:rPr lang="en-IL" sz="1800" dirty="0">
                <a:solidFill>
                  <a:srgbClr val="FFFFFF"/>
                </a:solidFill>
              </a:rPr>
              <a:t>Most of the cannabis strains that exist today are genetical </a:t>
            </a:r>
            <a:r>
              <a:rPr lang="en-US" sz="1800" dirty="0">
                <a:solidFill>
                  <a:srgbClr val="FFFFFF"/>
                </a:solidFill>
              </a:rPr>
              <a:t>descendants of 2 main strain types – Sativa &amp; Indica.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As the popularity of cannabis increased in the last years thanks to countries legalizing the plant, the number of available strains increased accordingly.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New strains are created by hybridization of 2 existing strains.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Today, the 3 main types are: Sativa, Indica and Hybrid.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500" u="sng" dirty="0">
                <a:solidFill>
                  <a:srgbClr val="FFFFFF"/>
                </a:solidFill>
              </a:rPr>
              <a:t>Our Goal</a:t>
            </a:r>
          </a:p>
          <a:p>
            <a:pPr marL="0" indent="0">
              <a:buNone/>
            </a:pPr>
            <a:r>
              <a:rPr lang="en-IL" sz="1800" dirty="0">
                <a:solidFill>
                  <a:srgbClr val="FFFFFF"/>
                </a:solidFill>
              </a:rPr>
              <a:t>Create a Machine Learning model that can predict a strain’s type, based on a set of different features.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C0F2AE-0D44-D74C-A42E-5664EA15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850" y="4033736"/>
            <a:ext cx="2117544" cy="28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36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60CB5-F295-8346-9CC7-56C1F7F2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FFFFFF"/>
                </a:solidFill>
              </a:rPr>
              <a:t>The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0C1987-9C77-ED43-8838-3EB49A4D2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757700"/>
              </p:ext>
            </p:extLst>
          </p:nvPr>
        </p:nvGraphicFramePr>
        <p:xfrm>
          <a:off x="971049" y="-535102"/>
          <a:ext cx="10585278" cy="58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353A21-0C9A-1847-B670-9D2FC3096F46}"/>
              </a:ext>
            </a:extLst>
          </p:cNvPr>
          <p:cNvSpPr txBox="1"/>
          <p:nvPr/>
        </p:nvSpPr>
        <p:spPr>
          <a:xfrm>
            <a:off x="1296449" y="3232028"/>
            <a:ext cx="195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Scrape the web to get data about strains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1FA2F-5FB6-C344-AB3E-306D6E45616C}"/>
              </a:ext>
            </a:extLst>
          </p:cNvPr>
          <p:cNvSpPr txBox="1"/>
          <p:nvPr/>
        </p:nvSpPr>
        <p:spPr>
          <a:xfrm>
            <a:off x="3814220" y="3232028"/>
            <a:ext cx="195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Format, clean and complete missing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F0B71-74C9-EF4A-87CE-EE875ADB6743}"/>
              </a:ext>
            </a:extLst>
          </p:cNvPr>
          <p:cNvSpPr txBox="1"/>
          <p:nvPr/>
        </p:nvSpPr>
        <p:spPr>
          <a:xfrm>
            <a:off x="6326173" y="3232028"/>
            <a:ext cx="195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Visualization of different aspects of the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3056F-9858-D946-B178-97BA110F75E5}"/>
              </a:ext>
            </a:extLst>
          </p:cNvPr>
          <p:cNvSpPr txBox="1"/>
          <p:nvPr/>
        </p:nvSpPr>
        <p:spPr>
          <a:xfrm>
            <a:off x="8838126" y="3230433"/>
            <a:ext cx="195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Create a ML model to predict the type of strain</a:t>
            </a:r>
          </a:p>
        </p:txBody>
      </p:sp>
    </p:spTree>
    <p:extLst>
      <p:ext uri="{BB962C8B-B14F-4D97-AF65-F5344CB8AC3E}">
        <p14:creationId xmlns:p14="http://schemas.microsoft.com/office/powerpoint/2010/main" val="7614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152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The Research</vt:lpstr>
      <vt:lpstr>The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Cannabis Analysis</dc:title>
  <dc:creator>Daniel Ofir</dc:creator>
  <cp:lastModifiedBy>Daniel Ofir</cp:lastModifiedBy>
  <cp:revision>6</cp:revision>
  <dcterms:created xsi:type="dcterms:W3CDTF">2021-05-20T07:05:01Z</dcterms:created>
  <dcterms:modified xsi:type="dcterms:W3CDTF">2021-05-22T15:11:08Z</dcterms:modified>
</cp:coreProperties>
</file>