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000000"/>
              </a:solidFill>
            </a:ln>
          </a:left>
          <a:right>
            <a:ln w="12700" cmpd="sng">
              <a:solidFill>
                <a:srgbClr val="000000"/>
              </a:solidFill>
            </a:ln>
          </a:right>
          <a:top>
            <a:ln w="12700" cmpd="sng">
              <a:solidFill>
                <a:srgbClr val="000000"/>
              </a:solidFill>
            </a:ln>
          </a:top>
          <a:bottom>
            <a:ln w="12700" cmpd="sng">
              <a:solidFill>
                <a:srgbClr val="000000"/>
              </a:solidFill>
            </a:ln>
          </a:bottom>
          <a:insideH>
            <a:ln w="12700" cmpd="sng">
              <a:solidFill>
                <a:srgbClr val="000000"/>
              </a:solidFill>
            </a:ln>
          </a:insideH>
          <a:insideV>
            <a:ln w="12700" cmpd="sng">
              <a:solidFill>
                <a:srgbClr val="000000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4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5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0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1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3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61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62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104318" y="0"/>
            <a:ext cx="9248317" cy="5472831"/>
          </a:xfrm>
          <a:prstGeom prst="rect"/>
        </p:spPr>
      </p:pic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98153" y="275406"/>
            <a:ext cx="1861926" cy="1044170"/>
          </a:xfrm>
          <a:prstGeom prst="rect"/>
        </p:spPr>
      </p:pic>
      <p:sp>
        <p:nvSpPr>
          <p:cNvPr id="1048607" name=""/>
          <p:cNvSpPr txBox="1"/>
          <p:nvPr/>
        </p:nvSpPr>
        <p:spPr>
          <a:xfrm>
            <a:off x="4599000" y="618420"/>
            <a:ext cx="4545000" cy="421640"/>
          </a:xfrm>
          <a:prstGeom prst="rect"/>
        </p:spPr>
        <p:txBody>
          <a:bodyPr rtlCol="0" wrap="square">
            <a:spAutoFit/>
          </a:bodyPr>
          <a:p>
            <a:r>
              <a:rPr altLang="pt-BR" b="1" sz="1800" lang="en-US">
                <a:solidFill>
                  <a:srgbClr val="FFFFFF"/>
                </a:solidFill>
                <a:latin typeface="Carrois Gothic SC"/>
                <a:cs typeface="Carrois Gothic SC"/>
              </a:rPr>
              <a:t>Início</a:t>
            </a:r>
            <a:r>
              <a:rPr altLang="pt-BR" b="1" sz="1800" lang="en-US">
                <a:solidFill>
                  <a:srgbClr val="FFFFFF"/>
                </a:solidFill>
                <a:latin typeface="Carrois Gothic SC"/>
                <a:cs typeface="Carrois Gothic SC"/>
              </a:rPr>
              <a:t> </a:t>
            </a:r>
            <a:r>
              <a:rPr altLang="pt-BR" b="1" sz="1800" lang="en-US">
                <a:solidFill>
                  <a:srgbClr val="FFFFFF"/>
                </a:solidFill>
                <a:latin typeface="Carrois Gothic SC"/>
                <a:cs typeface="Carrois Gothic SC"/>
              </a:rPr>
              <a:t> </a:t>
            </a:r>
            <a:r>
              <a:rPr altLang="pt-BR" b="1" sz="1800" lang="en-US">
                <a:solidFill>
                  <a:srgbClr val="FFFFFF"/>
                </a:solidFill>
                <a:latin typeface="Carrois Gothic SC"/>
                <a:cs typeface="Carrois Gothic SC"/>
              </a:rPr>
              <a:t>/</a:t>
            </a:r>
            <a:r>
              <a:rPr altLang="pt-BR" b="1" sz="1800" lang="en-US">
                <a:solidFill>
                  <a:srgbClr val="FFFFFF"/>
                </a:solidFill>
                <a:latin typeface="Carrois Gothic SC"/>
                <a:cs typeface="Carrois Gothic SC"/>
              </a:rPr>
              <a:t> </a:t>
            </a:r>
            <a:r>
              <a:rPr altLang="pt-BR" b="1" sz="1800" lang="en-US">
                <a:solidFill>
                  <a:srgbClr val="FFFFFF"/>
                </a:solidFill>
                <a:latin typeface="Carrois Gothic SC"/>
                <a:cs typeface="Carrois Gothic SC"/>
              </a:rPr>
              <a:t>S</a:t>
            </a:r>
            <a:r>
              <a:rPr altLang="pt-BR" b="1" sz="1800" lang="en-US">
                <a:solidFill>
                  <a:srgbClr val="FFFFFF"/>
                </a:solidFill>
                <a:latin typeface="Carrois Gothic SC"/>
                <a:cs typeface="Carrois Gothic SC"/>
              </a:rPr>
              <a:t>o</a:t>
            </a:r>
            <a:r>
              <a:rPr altLang="pt-BR" b="1" sz="1800" lang="en-US">
                <a:solidFill>
                  <a:srgbClr val="FFFFFF"/>
                </a:solidFill>
                <a:latin typeface="Carrois Gothic SC"/>
                <a:cs typeface="Carrois Gothic SC"/>
              </a:rPr>
              <a:t>b</a:t>
            </a:r>
            <a:r>
              <a:rPr altLang="pt-BR" b="1" sz="1800" lang="en-US">
                <a:solidFill>
                  <a:srgbClr val="FFFFFF"/>
                </a:solidFill>
                <a:latin typeface="Carrois Gothic SC"/>
                <a:cs typeface="Carrois Gothic SC"/>
              </a:rPr>
              <a:t>r</a:t>
            </a:r>
            <a:r>
              <a:rPr altLang="pt-BR" b="1" sz="1800" lang="en-US">
                <a:solidFill>
                  <a:srgbClr val="FFFFFF"/>
                </a:solidFill>
                <a:latin typeface="Carrois Gothic SC"/>
                <a:cs typeface="Carrois Gothic SC"/>
              </a:rPr>
              <a:t>e</a:t>
            </a:r>
            <a:r>
              <a:rPr altLang="pt-BR" b="1" sz="1800" lang="en-US">
                <a:solidFill>
                  <a:srgbClr val="FFFFFF"/>
                </a:solidFill>
                <a:latin typeface="Carrois Gothic SC"/>
                <a:cs typeface="Carrois Gothic SC"/>
              </a:rPr>
              <a:t> </a:t>
            </a:r>
            <a:r>
              <a:rPr altLang="pt-BR" b="1" sz="1800" lang="en-US">
                <a:solidFill>
                  <a:srgbClr val="FFFFFF"/>
                </a:solidFill>
                <a:latin typeface="Carrois Gothic SC"/>
                <a:cs typeface="Carrois Gothic SC"/>
              </a:rPr>
              <a:t>nós</a:t>
            </a:r>
            <a:r>
              <a:rPr altLang="pt-BR" b="1" sz="1800" lang="en-US">
                <a:solidFill>
                  <a:srgbClr val="FFFFFF"/>
                </a:solidFill>
                <a:latin typeface="Carrois Gothic SC"/>
                <a:cs typeface="Carrois Gothic SC"/>
              </a:rPr>
              <a:t> </a:t>
            </a:r>
            <a:r>
              <a:rPr altLang="pt-BR" b="1" sz="1800" lang="en-US">
                <a:solidFill>
                  <a:srgbClr val="FFFFFF"/>
                </a:solidFill>
                <a:latin typeface="Carrois Gothic SC"/>
                <a:cs typeface="Carrois Gothic SC"/>
              </a:rPr>
              <a:t>/</a:t>
            </a:r>
            <a:r>
              <a:rPr altLang="pt-BR" b="1" sz="1800" lang="en-US">
                <a:solidFill>
                  <a:srgbClr val="FFFFFF"/>
                </a:solidFill>
                <a:latin typeface="Carrois Gothic SC"/>
                <a:cs typeface="Carrois Gothic SC"/>
              </a:rPr>
              <a:t> </a:t>
            </a:r>
            <a:r>
              <a:rPr altLang="pt-BR" b="1" sz="1800" lang="en-US">
                <a:solidFill>
                  <a:srgbClr val="FFFFFF"/>
                </a:solidFill>
                <a:latin typeface="Carrois Gothic SC"/>
                <a:cs typeface="Carrois Gothic SC"/>
              </a:rPr>
              <a:t>Cardápio</a:t>
            </a:r>
            <a:r>
              <a:rPr altLang="pt-BR" b="1" sz="1800" lang="en-US">
                <a:solidFill>
                  <a:srgbClr val="FFFFFF"/>
                </a:solidFill>
                <a:latin typeface="Carrois Gothic SC"/>
                <a:cs typeface="Carrois Gothic SC"/>
              </a:rPr>
              <a:t>/</a:t>
            </a:r>
            <a:r>
              <a:rPr altLang="pt-BR" b="1" sz="1800" lang="en-US">
                <a:solidFill>
                  <a:srgbClr val="FFFFFF"/>
                </a:solidFill>
                <a:latin typeface="Carrois Gothic SC"/>
                <a:cs typeface="Carrois Gothic SC"/>
              </a:rPr>
              <a:t> </a:t>
            </a:r>
            <a:r>
              <a:rPr altLang="pt-BR" b="1" sz="1800" lang="en-US">
                <a:solidFill>
                  <a:srgbClr val="FFFFFF"/>
                </a:solidFill>
                <a:latin typeface="Carrois Gothic SC"/>
                <a:cs typeface="Carrois Gothic SC"/>
              </a:rPr>
              <a:t>C</a:t>
            </a:r>
            <a:r>
              <a:rPr altLang="pt-BR" b="1" sz="1800" lang="en-US">
                <a:solidFill>
                  <a:srgbClr val="FFFFFF"/>
                </a:solidFill>
                <a:latin typeface="Carrois Gothic SC"/>
                <a:cs typeface="Carrois Gothic SC"/>
              </a:rPr>
              <a:t>o</a:t>
            </a:r>
            <a:r>
              <a:rPr altLang="pt-BR" b="1" sz="1800" lang="en-US">
                <a:solidFill>
                  <a:srgbClr val="FFFFFF"/>
                </a:solidFill>
                <a:latin typeface="Carrois Gothic SC"/>
                <a:cs typeface="Carrois Gothic SC"/>
              </a:rPr>
              <a:t>n</a:t>
            </a:r>
            <a:r>
              <a:rPr altLang="pt-BR" b="1" sz="1800" lang="en-US">
                <a:solidFill>
                  <a:srgbClr val="FFFFFF"/>
                </a:solidFill>
                <a:latin typeface="Carrois Gothic SC"/>
                <a:cs typeface="Carrois Gothic SC"/>
              </a:rPr>
              <a:t>t</a:t>
            </a:r>
            <a:r>
              <a:rPr altLang="pt-BR" b="1" sz="1800" lang="en-US">
                <a:solidFill>
                  <a:srgbClr val="FFFFFF"/>
                </a:solidFill>
                <a:latin typeface="Carrois Gothic SC"/>
                <a:cs typeface="Carrois Gothic SC"/>
              </a:rPr>
              <a:t>a</a:t>
            </a:r>
            <a:r>
              <a:rPr altLang="pt-BR" b="1" sz="1800" lang="en-US">
                <a:solidFill>
                  <a:srgbClr val="FFFFFF"/>
                </a:solidFill>
                <a:latin typeface="Carrois Gothic SC"/>
                <a:cs typeface="Carrois Gothic SC"/>
              </a:rPr>
              <a:t>t</a:t>
            </a:r>
            <a:r>
              <a:rPr altLang="pt-BR" b="1" sz="1800" lang="en-US">
                <a:solidFill>
                  <a:srgbClr val="FFFFFF"/>
                </a:solidFill>
                <a:latin typeface="Carrois Gothic SC"/>
                <a:cs typeface="Carrois Gothic SC"/>
              </a:rPr>
              <a:t>o</a:t>
            </a:r>
            <a:r>
              <a:rPr altLang="pt-BR" b="1" sz="1800" lang="en-US">
                <a:solidFill>
                  <a:srgbClr val="FFFFFF"/>
                </a:solidFill>
                <a:latin typeface="Carrois Gothic SC"/>
                <a:cs typeface="Carrois Gothic SC"/>
              </a:rPr>
              <a:t> </a:t>
            </a:r>
            <a:endParaRPr b="1" sz="1800" lang="pt-BR">
              <a:solidFill>
                <a:srgbClr val="FFFFFF"/>
              </a:solidFill>
              <a:latin typeface="Carrois Gothic SC"/>
              <a:cs typeface="Carrois Gothic SC"/>
            </a:endParaRPr>
          </a:p>
        </p:txBody>
      </p:sp>
      <p:sp>
        <p:nvSpPr>
          <p:cNvPr id="1048608" name=""/>
          <p:cNvSpPr txBox="1"/>
          <p:nvPr/>
        </p:nvSpPr>
        <p:spPr>
          <a:xfrm>
            <a:off x="1812014" y="2034604"/>
            <a:ext cx="5573971" cy="1082040"/>
          </a:xfrm>
          <a:prstGeom prst="rect"/>
          <a:ln w="25400">
            <a:solidFill>
              <a:srgbClr val="000000"/>
            </a:solidFill>
            <a:prstDash val="solid"/>
          </a:ln>
        </p:spPr>
        <p:txBody>
          <a:bodyPr rtlCol="0" wrap="square">
            <a:spAutoFit/>
          </a:bodyPr>
          <a:p>
            <a:pPr algn="ctr"/>
            <a:r>
              <a:rPr altLang="pt-BR" sz="5400" lang="en-US">
                <a:solidFill>
                  <a:srgbClr val="FFFFFF"/>
                </a:solidFill>
                <a:latin typeface="Dancing Script"/>
                <a:ea typeface="Calibri"/>
                <a:cs typeface="Dancing Script"/>
              </a:rPr>
              <a:t>M</a:t>
            </a:r>
            <a:r>
              <a:rPr altLang="pt-BR" sz="5400" lang="en-US">
                <a:solidFill>
                  <a:srgbClr val="FFFFFF"/>
                </a:solidFill>
                <a:latin typeface="Dancing Script"/>
                <a:ea typeface="Calibri"/>
                <a:cs typeface="Dancing Script"/>
              </a:rPr>
              <a:t>e</a:t>
            </a:r>
            <a:r>
              <a:rPr altLang="pt-BR" sz="5400" lang="en-US">
                <a:solidFill>
                  <a:srgbClr val="FFFFFF"/>
                </a:solidFill>
                <a:latin typeface="Dancing Script"/>
                <a:ea typeface="Calibri"/>
                <a:cs typeface="Dancing Script"/>
              </a:rPr>
              <a:t>n</a:t>
            </a:r>
            <a:r>
              <a:rPr altLang="pt-BR" sz="5400" lang="en-US">
                <a:solidFill>
                  <a:srgbClr val="FFFFFF"/>
                </a:solidFill>
                <a:latin typeface="Dancing Script"/>
                <a:ea typeface="Calibri"/>
                <a:cs typeface="Dancing Script"/>
              </a:rPr>
              <a:t>u</a:t>
            </a:r>
            <a:r>
              <a:rPr altLang="pt-BR" sz="5400" lang="en-US">
                <a:solidFill>
                  <a:srgbClr val="FFFFFF"/>
                </a:solidFill>
                <a:latin typeface="Dancing Script"/>
                <a:ea typeface="Calibri"/>
                <a:cs typeface="Dancing Script"/>
              </a:rPr>
              <a:t> </a:t>
            </a:r>
            <a:r>
              <a:rPr altLang="pt-BR" sz="5400" lang="en-US">
                <a:solidFill>
                  <a:srgbClr val="FFFFFF"/>
                </a:solidFill>
                <a:latin typeface="Dancing Script"/>
                <a:ea typeface="Calibri"/>
                <a:cs typeface="Dancing Script"/>
              </a:rPr>
              <a:t>r</a:t>
            </a:r>
            <a:r>
              <a:rPr altLang="pt-BR" sz="5400" lang="en-US">
                <a:solidFill>
                  <a:srgbClr val="FFFFFF"/>
                </a:solidFill>
                <a:latin typeface="Dancing Script"/>
                <a:ea typeface="Calibri"/>
                <a:cs typeface="Dancing Script"/>
              </a:rPr>
              <a:t>e</a:t>
            </a:r>
            <a:r>
              <a:rPr altLang="pt-BR" sz="5400" lang="en-US">
                <a:solidFill>
                  <a:srgbClr val="FFFFFF"/>
                </a:solidFill>
                <a:latin typeface="Dancing Script"/>
                <a:ea typeface="Calibri"/>
                <a:cs typeface="Dancing Script"/>
              </a:rPr>
              <a:t>s</a:t>
            </a:r>
            <a:r>
              <a:rPr altLang="pt-BR" sz="5400" lang="en-US">
                <a:solidFill>
                  <a:srgbClr val="FFFFFF"/>
                </a:solidFill>
                <a:latin typeface="Dancing Script"/>
                <a:ea typeface="Calibri"/>
                <a:cs typeface="Dancing Script"/>
              </a:rPr>
              <a:t>t</a:t>
            </a:r>
            <a:r>
              <a:rPr altLang="pt-BR" sz="5400" lang="en-US">
                <a:solidFill>
                  <a:srgbClr val="FFFFFF"/>
                </a:solidFill>
                <a:latin typeface="Dancing Script"/>
                <a:ea typeface="Calibri"/>
                <a:cs typeface="Dancing Script"/>
              </a:rPr>
              <a:t>a</a:t>
            </a:r>
            <a:r>
              <a:rPr altLang="pt-BR" sz="5400" lang="en-US">
                <a:solidFill>
                  <a:srgbClr val="FFFFFF"/>
                </a:solidFill>
                <a:latin typeface="Dancing Script"/>
                <a:ea typeface="Calibri"/>
                <a:cs typeface="Dancing Script"/>
              </a:rPr>
              <a:t>u</a:t>
            </a:r>
            <a:r>
              <a:rPr altLang="pt-BR" sz="5400" lang="en-US">
                <a:solidFill>
                  <a:srgbClr val="FFFFFF"/>
                </a:solidFill>
                <a:latin typeface="Dancing Script"/>
                <a:ea typeface="Calibri"/>
                <a:cs typeface="Dancing Script"/>
              </a:rPr>
              <a:t>r</a:t>
            </a:r>
            <a:r>
              <a:rPr altLang="pt-BR" sz="5400" lang="en-US">
                <a:solidFill>
                  <a:srgbClr val="FFFFFF"/>
                </a:solidFill>
                <a:latin typeface="Dancing Script"/>
                <a:ea typeface="Calibri"/>
                <a:cs typeface="Dancing Script"/>
              </a:rPr>
              <a:t>a</a:t>
            </a:r>
            <a:r>
              <a:rPr altLang="pt-BR" sz="5400" lang="en-US">
                <a:solidFill>
                  <a:srgbClr val="FFFFFF"/>
                </a:solidFill>
                <a:latin typeface="Dancing Script"/>
                <a:ea typeface="Calibri"/>
                <a:cs typeface="Dancing Script"/>
              </a:rPr>
              <a:t>n</a:t>
            </a:r>
            <a:r>
              <a:rPr altLang="pt-BR" sz="5400" lang="en-US">
                <a:solidFill>
                  <a:srgbClr val="FFFFFF"/>
                </a:solidFill>
                <a:latin typeface="Dancing Script"/>
                <a:ea typeface="Calibri"/>
                <a:cs typeface="Dancing Script"/>
              </a:rPr>
              <a:t>t</a:t>
            </a:r>
            <a:r>
              <a:rPr altLang="pt-BR" sz="5400" lang="en-US">
                <a:solidFill>
                  <a:srgbClr val="FFFFFF"/>
                </a:solidFill>
                <a:latin typeface="Dancing Script"/>
                <a:ea typeface="Calibri"/>
                <a:cs typeface="Dancing Script"/>
              </a:rPr>
              <a:t>e</a:t>
            </a:r>
            <a:r>
              <a:rPr altLang="pt-BR" sz="5400" lang="en-US">
                <a:solidFill>
                  <a:srgbClr val="FFFFFF"/>
                </a:solidFill>
                <a:latin typeface="Dancing Script"/>
                <a:ea typeface="Calibri"/>
                <a:cs typeface="Dancing Script"/>
              </a:rPr>
              <a:t> </a:t>
            </a:r>
            <a:endParaRPr sz="5400" lang="pt-BR">
              <a:solidFill>
                <a:srgbClr val="FFFFFF"/>
              </a:solidFill>
              <a:latin typeface="Dancing Script"/>
              <a:ea typeface="Calibri"/>
              <a:cs typeface="Dancing Script"/>
            </a:endParaRPr>
          </a:p>
        </p:txBody>
      </p:sp>
      <p:sp>
        <p:nvSpPr>
          <p:cNvPr id="1048609" name=""/>
          <p:cNvSpPr txBox="1"/>
          <p:nvPr/>
        </p:nvSpPr>
        <p:spPr>
          <a:xfrm>
            <a:off x="967046" y="3547872"/>
            <a:ext cx="7209909" cy="904240"/>
          </a:xfrm>
          <a:prstGeom prst="rect"/>
          <a:ln>
            <a:noFill/>
            <a:prstDash val="solid"/>
          </a:ln>
        </p:spPr>
        <p:txBody>
          <a:bodyPr rtlCol="0" wrap="square">
            <a:spAutoFit/>
          </a:bodyPr>
          <a:p>
            <a:pPr algn="ctr"/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Ingredientes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 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f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r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e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s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c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o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s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 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e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 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c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u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l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i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n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a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r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i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a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 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s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i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m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p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l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e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s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 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e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 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d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e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l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i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c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i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o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s</a:t>
            </a:r>
            <a:r>
              <a:rPr altLang="pt-BR" sz="2300" lang="en-US">
                <a:solidFill>
                  <a:srgbClr val="FFFFFF"/>
                </a:solidFill>
                <a:latin typeface="Carrois Gothic SC"/>
                <a:ea typeface="Arial"/>
                <a:cs typeface="Carrois Gothic SC"/>
              </a:rPr>
              <a:t>a</a:t>
            </a:r>
            <a:endParaRPr sz="2300" lang="pt-BR">
              <a:solidFill>
                <a:srgbClr val="FFFFFF"/>
              </a:solidFill>
              <a:latin typeface="Carrois Gothic SC"/>
              <a:ea typeface="Arial"/>
              <a:cs typeface="Carrois Gothic SC"/>
            </a:endParaRPr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104318" y="5472831"/>
            <a:ext cx="9248317" cy="5472831"/>
          </a:xfrm>
          <a:prstGeom prst="rect"/>
        </p:spPr>
      </p:pic>
      <p:sp>
        <p:nvSpPr>
          <p:cNvPr id="1048610" name=""/>
          <p:cNvSpPr/>
          <p:nvPr/>
        </p:nvSpPr>
        <p:spPr>
          <a:xfrm>
            <a:off x="-104318" y="4883339"/>
            <a:ext cx="9233357" cy="3385024"/>
          </a:xfrm>
          <a:prstGeom prst="rect"/>
          <a:solidFill>
            <a:srgbClr val="FFFFFF"/>
          </a:solidFill>
          <a:ln w="25400">
            <a:noFill/>
            <a:prstDash val="solid"/>
          </a:ln>
        </p:spPr>
        <p:txBody>
          <a:bodyPr anchor="ctr"/>
          <a:p>
            <a:pPr algn="ctr"/>
            <a:endParaRPr lang="pt-BR"/>
          </a:p>
        </p:txBody>
      </p:sp>
      <p:sp>
        <p:nvSpPr>
          <p:cNvPr id="1048611" name=""/>
          <p:cNvSpPr txBox="1"/>
          <p:nvPr/>
        </p:nvSpPr>
        <p:spPr>
          <a:xfrm>
            <a:off x="2512994" y="5289742"/>
            <a:ext cx="4013691" cy="675641"/>
          </a:xfrm>
          <a:prstGeom prst="rect"/>
        </p:spPr>
        <p:txBody>
          <a:bodyPr rtlCol="0" wrap="square">
            <a:spAutoFit/>
          </a:bodyPr>
          <a:p>
            <a:pPr algn="ctr"/>
            <a:r>
              <a:rPr altLang="pt-BR" sz="3200" lang="en-US">
                <a:solidFill>
                  <a:srgbClr val="000000"/>
                </a:solidFill>
                <a:latin typeface="Dancing Script"/>
                <a:cs typeface="Dancing Script"/>
              </a:rPr>
              <a:t>T</a:t>
            </a:r>
            <a:r>
              <a:rPr altLang="pt-BR" sz="3200" lang="en-US">
                <a:solidFill>
                  <a:srgbClr val="000000"/>
                </a:solidFill>
                <a:latin typeface="Dancing Script"/>
                <a:cs typeface="Dancing Script"/>
              </a:rPr>
              <a:t>e</a:t>
            </a:r>
            <a:r>
              <a:rPr altLang="pt-BR" sz="3200" lang="en-US">
                <a:solidFill>
                  <a:srgbClr val="000000"/>
                </a:solidFill>
                <a:latin typeface="Dancing Script"/>
                <a:cs typeface="Dancing Script"/>
              </a:rPr>
              <a:t>m</a:t>
            </a:r>
            <a:r>
              <a:rPr altLang="pt-BR" sz="3200" lang="en-US">
                <a:solidFill>
                  <a:srgbClr val="000000"/>
                </a:solidFill>
                <a:latin typeface="Dancing Script"/>
                <a:cs typeface="Dancing Script"/>
              </a:rPr>
              <a:t>p</a:t>
            </a:r>
            <a:r>
              <a:rPr altLang="pt-BR" sz="3200" lang="en-US">
                <a:solidFill>
                  <a:srgbClr val="000000"/>
                </a:solidFill>
                <a:latin typeface="Dancing Script"/>
                <a:cs typeface="Dancing Script"/>
              </a:rPr>
              <a:t>e</a:t>
            </a:r>
            <a:r>
              <a:rPr altLang="pt-BR" sz="3200" lang="en-US">
                <a:solidFill>
                  <a:srgbClr val="000000"/>
                </a:solidFill>
                <a:latin typeface="Dancing Script"/>
                <a:cs typeface="Dancing Script"/>
              </a:rPr>
              <a:t>r</a:t>
            </a:r>
            <a:r>
              <a:rPr altLang="pt-BR" sz="3200" lang="en-US">
                <a:solidFill>
                  <a:srgbClr val="000000"/>
                </a:solidFill>
                <a:latin typeface="Dancing Script"/>
                <a:cs typeface="Dancing Script"/>
              </a:rPr>
              <a:t>a</a:t>
            </a:r>
            <a:r>
              <a:rPr altLang="pt-BR" sz="3200" lang="en-US">
                <a:solidFill>
                  <a:srgbClr val="000000"/>
                </a:solidFill>
                <a:latin typeface="Dancing Script"/>
                <a:cs typeface="Dancing Script"/>
              </a:rPr>
              <a:t>d</a:t>
            </a:r>
            <a:r>
              <a:rPr altLang="pt-BR" sz="3200" lang="en-US">
                <a:solidFill>
                  <a:srgbClr val="000000"/>
                </a:solidFill>
                <a:latin typeface="Dancing Script"/>
                <a:cs typeface="Dancing Script"/>
              </a:rPr>
              <a:t>o</a:t>
            </a:r>
            <a:r>
              <a:rPr altLang="pt-BR" sz="3200" lang="en-US">
                <a:solidFill>
                  <a:srgbClr val="000000"/>
                </a:solidFill>
                <a:latin typeface="Dancing Script"/>
                <a:cs typeface="Dancing Script"/>
              </a:rPr>
              <a:t> </a:t>
            </a:r>
            <a:r>
              <a:rPr altLang="pt-BR" sz="3200" lang="en-US">
                <a:solidFill>
                  <a:srgbClr val="000000"/>
                </a:solidFill>
                <a:latin typeface="Dancing Script"/>
                <a:cs typeface="Dancing Script"/>
              </a:rPr>
              <a:t>c</a:t>
            </a:r>
            <a:r>
              <a:rPr altLang="pt-BR" sz="3200" lang="en-US">
                <a:solidFill>
                  <a:srgbClr val="000000"/>
                </a:solidFill>
                <a:latin typeface="Dancing Script"/>
                <a:cs typeface="Dancing Script"/>
              </a:rPr>
              <a:t>o</a:t>
            </a:r>
            <a:r>
              <a:rPr altLang="pt-BR" sz="3200" lang="en-US">
                <a:solidFill>
                  <a:srgbClr val="000000"/>
                </a:solidFill>
                <a:latin typeface="Dancing Script"/>
                <a:cs typeface="Dancing Script"/>
              </a:rPr>
              <a:t>m</a:t>
            </a:r>
            <a:r>
              <a:rPr altLang="pt-BR" sz="3200" lang="en-US">
                <a:solidFill>
                  <a:srgbClr val="000000"/>
                </a:solidFill>
                <a:latin typeface="Dancing Script"/>
                <a:cs typeface="Dancing Script"/>
              </a:rPr>
              <a:t> </a:t>
            </a:r>
            <a:r>
              <a:rPr altLang="pt-BR" sz="3200" lang="en-US">
                <a:solidFill>
                  <a:srgbClr val="000000"/>
                </a:solidFill>
                <a:latin typeface="Dancing Script"/>
                <a:cs typeface="Dancing Script"/>
              </a:rPr>
              <a:t>p</a:t>
            </a:r>
            <a:r>
              <a:rPr altLang="pt-BR" sz="3200" lang="en-US">
                <a:solidFill>
                  <a:srgbClr val="000000"/>
                </a:solidFill>
                <a:latin typeface="Dancing Script"/>
                <a:cs typeface="Dancing Script"/>
              </a:rPr>
              <a:t>erfeição</a:t>
            </a:r>
            <a:r>
              <a:rPr altLang="pt-BR" sz="3200" lang="en-US">
                <a:solidFill>
                  <a:srgbClr val="000000"/>
                </a:solidFill>
                <a:latin typeface="Dancing Script"/>
                <a:cs typeface="Dancing Script"/>
              </a:rPr>
              <a:t> </a:t>
            </a:r>
            <a:endParaRPr sz="3200" lang="pt-BR">
              <a:solidFill>
                <a:srgbClr val="000000"/>
              </a:solidFill>
              <a:latin typeface="Dancing Script"/>
              <a:cs typeface="Dancing Script"/>
            </a:endParaRPr>
          </a:p>
        </p:txBody>
      </p:sp>
      <p:sp>
        <p:nvSpPr>
          <p:cNvPr id="1048612" name=""/>
          <p:cNvSpPr txBox="1"/>
          <p:nvPr/>
        </p:nvSpPr>
        <p:spPr>
          <a:xfrm>
            <a:off x="1196226" y="6091251"/>
            <a:ext cx="6805546" cy="828040"/>
          </a:xfrm>
          <a:prstGeom prst="rect"/>
        </p:spPr>
        <p:txBody>
          <a:bodyPr rtlCol="0" wrap="square">
            <a:spAutoFit/>
          </a:bodyPr>
          <a:p>
            <a:pPr algn="l"/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O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s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 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n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o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s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s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o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s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 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produtos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 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são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 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1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0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0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%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 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n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a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t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u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r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a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i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s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,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 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o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s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 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i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n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g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l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e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d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i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e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n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t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e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s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 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são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 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p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r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e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p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a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r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a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d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o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s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 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c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o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m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 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a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m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o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r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 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e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 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carinho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 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e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s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p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e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c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i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a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m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e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n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t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e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 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 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p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a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r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a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 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você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,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 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s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i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n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t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a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 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o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 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v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e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r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d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a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d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e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i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r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o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 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s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a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b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o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r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 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d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a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 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 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 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 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 </a:t>
            </a:r>
            <a:endParaRPr sz="2000" lang="pt-BR">
              <a:solidFill>
                <a:srgbClr val="000000"/>
              </a:solidFill>
              <a:latin typeface="Dancing Script"/>
              <a:cs typeface="Dancing Scrip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"/>
          <p:cNvSpPr/>
          <p:nvPr/>
        </p:nvSpPr>
        <p:spPr>
          <a:xfrm>
            <a:off x="-180278" y="0"/>
            <a:ext cx="9324278" cy="2788525"/>
          </a:xfrm>
          <a:prstGeom prst="rect"/>
          <a:solidFill>
            <a:srgbClr val="FFFFFF"/>
          </a:solidFill>
          <a:ln w="25400">
            <a:noFill/>
            <a:prstDash val="solid"/>
          </a:ln>
        </p:spPr>
        <p:txBody>
          <a:bodyPr anchor="ctr"/>
          <a:p>
            <a:pPr algn="ctr"/>
            <a:endParaRPr lang="pt-BR"/>
          </a:p>
        </p:txBody>
      </p:sp>
      <p:sp>
        <p:nvSpPr>
          <p:cNvPr id="1048599" name=""/>
          <p:cNvSpPr txBox="1"/>
          <p:nvPr/>
        </p:nvSpPr>
        <p:spPr>
          <a:xfrm>
            <a:off x="1211831" y="0"/>
            <a:ext cx="6975104" cy="828040"/>
          </a:xfrm>
          <a:prstGeom prst="rect"/>
        </p:spPr>
        <p:txBody>
          <a:bodyPr rtlCol="0" wrap="square">
            <a:spAutoFit/>
          </a:bodyPr>
          <a:p>
            <a:pPr algn="l"/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c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o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m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i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d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a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 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t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r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a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d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i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c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i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o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n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a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l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.</a:t>
            </a:r>
            <a:endParaRPr sz="2000" lang="pt-BR">
              <a:solidFill>
                <a:srgbClr val="000000"/>
              </a:solidFill>
              <a:latin typeface="Dancing Script"/>
              <a:cs typeface="Dancing Script"/>
            </a:endParaRPr>
          </a:p>
          <a:p>
            <a:pPr algn="ctr"/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 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V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e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n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h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a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 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c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o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m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h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e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c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e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r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 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n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o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s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s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a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s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 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d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e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l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i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c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i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a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s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!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!</a:t>
            </a:r>
            <a:r>
              <a:rPr altLang="pt-BR" sz="2000" lang="en-US">
                <a:solidFill>
                  <a:srgbClr val="000000"/>
                </a:solidFill>
                <a:latin typeface="Dancing Script"/>
                <a:cs typeface="Dancing Script"/>
              </a:rPr>
              <a:t>!</a:t>
            </a:r>
            <a:endParaRPr sz="2800" lang="pt-BR">
              <a:solidFill>
                <a:srgbClr val="000000"/>
              </a:solidFill>
            </a:endParaRPr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423163" y="965724"/>
            <a:ext cx="4117394" cy="1685117"/>
          </a:xfrm>
          <a:prstGeom prst="rect"/>
        </p:spPr>
      </p:pic>
      <p:sp>
        <p:nvSpPr>
          <p:cNvPr id="1048600" name=""/>
          <p:cNvSpPr/>
          <p:nvPr/>
        </p:nvSpPr>
        <p:spPr>
          <a:xfrm>
            <a:off x="0" y="3278539"/>
            <a:ext cx="9464386" cy="3579461"/>
          </a:xfrm>
          <a:prstGeom prst="rect"/>
          <a:solidFill>
            <a:srgbClr val="FF9900"/>
          </a:solidFill>
          <a:ln w="25400">
            <a:noFill/>
            <a:prstDash val="solid"/>
          </a:ln>
        </p:spPr>
        <p:txBody>
          <a:bodyPr anchor="ctr"/>
          <a:p>
            <a:pPr algn="ctr"/>
            <a:endParaRPr lang="pt-BR"/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092078" y="3278538"/>
            <a:ext cx="2779566" cy="1088845"/>
          </a:xfrm>
          <a:prstGeom prst="rect"/>
        </p:spPr>
      </p:pic>
      <p:sp>
        <p:nvSpPr>
          <p:cNvPr id="1048601" name=""/>
          <p:cNvSpPr/>
          <p:nvPr/>
        </p:nvSpPr>
        <p:spPr>
          <a:xfrm>
            <a:off x="242454" y="4652559"/>
            <a:ext cx="8659091" cy="2205441"/>
          </a:xfrm>
          <a:prstGeom prst="rect"/>
          <a:solidFill>
            <a:srgbClr val="FFFFFF"/>
          </a:solidFill>
          <a:ln w="25400">
            <a:noFill/>
            <a:prstDash val="solid"/>
          </a:ln>
        </p:spPr>
        <p:txBody>
          <a:bodyPr anchor="ctr"/>
          <a:p>
            <a:pPr algn="ctr"/>
            <a:endParaRPr lang="pt-BR"/>
          </a:p>
        </p:txBody>
      </p:sp>
      <p:sp>
        <p:nvSpPr>
          <p:cNvPr id="1048602" name=""/>
          <p:cNvSpPr txBox="1"/>
          <p:nvPr/>
        </p:nvSpPr>
        <p:spPr>
          <a:xfrm>
            <a:off x="2059731" y="4857396"/>
            <a:ext cx="4844261" cy="688339"/>
          </a:xfrm>
          <a:prstGeom prst="rect"/>
        </p:spPr>
        <p:txBody>
          <a:bodyPr rtlCol="0" wrap="square">
            <a:spAutoFit/>
          </a:bodyPr>
          <a:p>
            <a:pPr algn="ctr"/>
            <a:r>
              <a:rPr altLang="pt-BR" b="1" sz="3200" lang="en-US">
                <a:solidFill>
                  <a:srgbClr val="000000"/>
                </a:solidFill>
                <a:latin typeface="Carrois Gothic SC"/>
                <a:cs typeface="Carrois Gothic SC"/>
              </a:rPr>
              <a:t>E</a:t>
            </a:r>
            <a:r>
              <a:rPr altLang="pt-BR" b="1" sz="3200" lang="en-US">
                <a:solidFill>
                  <a:srgbClr val="000000"/>
                </a:solidFill>
                <a:latin typeface="Carrois Gothic SC"/>
                <a:cs typeface="Carrois Gothic SC"/>
              </a:rPr>
              <a:t>s</a:t>
            </a:r>
            <a:r>
              <a:rPr altLang="pt-BR" b="1" sz="3200" lang="en-US">
                <a:solidFill>
                  <a:srgbClr val="000000"/>
                </a:solidFill>
                <a:latin typeface="Carrois Gothic SC"/>
                <a:cs typeface="Carrois Gothic SC"/>
              </a:rPr>
              <a:t>p</a:t>
            </a:r>
            <a:r>
              <a:rPr altLang="pt-BR" b="1" sz="3200" lang="en-US">
                <a:solidFill>
                  <a:srgbClr val="000000"/>
                </a:solidFill>
                <a:latin typeface="Carrois Gothic SC"/>
                <a:cs typeface="Carrois Gothic SC"/>
              </a:rPr>
              <a:t>e</a:t>
            </a:r>
            <a:r>
              <a:rPr altLang="pt-BR" b="1" sz="3200" lang="en-US">
                <a:solidFill>
                  <a:srgbClr val="000000"/>
                </a:solidFill>
                <a:latin typeface="Carrois Gothic SC"/>
                <a:cs typeface="Carrois Gothic SC"/>
              </a:rPr>
              <a:t>c</a:t>
            </a:r>
            <a:r>
              <a:rPr altLang="pt-BR" b="1" sz="3200" lang="en-US">
                <a:solidFill>
                  <a:srgbClr val="000000"/>
                </a:solidFill>
                <a:latin typeface="Carrois Gothic SC"/>
                <a:cs typeface="Carrois Gothic SC"/>
              </a:rPr>
              <a:t>i</a:t>
            </a:r>
            <a:r>
              <a:rPr altLang="pt-BR" b="1" sz="3200" lang="en-US">
                <a:solidFill>
                  <a:srgbClr val="000000"/>
                </a:solidFill>
                <a:latin typeface="Carrois Gothic SC"/>
                <a:cs typeface="Carrois Gothic SC"/>
              </a:rPr>
              <a:t>a</a:t>
            </a:r>
            <a:r>
              <a:rPr altLang="pt-BR" b="1" sz="3200" lang="en-US">
                <a:solidFill>
                  <a:srgbClr val="000000"/>
                </a:solidFill>
                <a:latin typeface="Carrois Gothic SC"/>
                <a:cs typeface="Carrois Gothic SC"/>
              </a:rPr>
              <a:t>l</a:t>
            </a:r>
            <a:r>
              <a:rPr altLang="pt-BR" b="1" sz="3200" lang="en-US">
                <a:solidFill>
                  <a:srgbClr val="000000"/>
                </a:solidFill>
                <a:latin typeface="Carrois Gothic SC"/>
                <a:cs typeface="Carrois Gothic SC"/>
              </a:rPr>
              <a:t>i</a:t>
            </a:r>
            <a:r>
              <a:rPr altLang="pt-BR" b="1" sz="3200" lang="en-US">
                <a:solidFill>
                  <a:srgbClr val="000000"/>
                </a:solidFill>
                <a:latin typeface="Carrois Gothic SC"/>
                <a:cs typeface="Carrois Gothic SC"/>
              </a:rPr>
              <a:t>d</a:t>
            </a:r>
            <a:r>
              <a:rPr altLang="pt-BR" b="1" sz="3200" lang="en-US">
                <a:solidFill>
                  <a:srgbClr val="000000"/>
                </a:solidFill>
                <a:latin typeface="Carrois Gothic SC"/>
                <a:cs typeface="Carrois Gothic SC"/>
              </a:rPr>
              <a:t>a</a:t>
            </a:r>
            <a:r>
              <a:rPr altLang="pt-BR" b="1" sz="3200" lang="en-US">
                <a:solidFill>
                  <a:srgbClr val="000000"/>
                </a:solidFill>
                <a:latin typeface="Carrois Gothic SC"/>
                <a:cs typeface="Carrois Gothic SC"/>
              </a:rPr>
              <a:t>d</a:t>
            </a:r>
            <a:r>
              <a:rPr altLang="pt-BR" b="1" sz="3200" lang="en-US">
                <a:solidFill>
                  <a:srgbClr val="000000"/>
                </a:solidFill>
                <a:latin typeface="Carrois Gothic SC"/>
                <a:cs typeface="Carrois Gothic SC"/>
              </a:rPr>
              <a:t>e</a:t>
            </a:r>
            <a:r>
              <a:rPr altLang="pt-BR" b="1" sz="3200" lang="en-US">
                <a:solidFill>
                  <a:srgbClr val="000000"/>
                </a:solidFill>
                <a:latin typeface="Carrois Gothic SC"/>
                <a:cs typeface="Carrois Gothic SC"/>
              </a:rPr>
              <a:t>s</a:t>
            </a:r>
            <a:r>
              <a:rPr altLang="pt-BR" b="1" sz="3200" lang="en-US">
                <a:solidFill>
                  <a:srgbClr val="000000"/>
                </a:solidFill>
                <a:latin typeface="Carrois Gothic SC"/>
                <a:cs typeface="Carrois Gothic SC"/>
              </a:rPr>
              <a:t> </a:t>
            </a:r>
            <a:r>
              <a:rPr altLang="pt-BR" b="1" sz="3200" lang="en-US">
                <a:solidFill>
                  <a:srgbClr val="000000"/>
                </a:solidFill>
                <a:latin typeface="Carrois Gothic SC"/>
                <a:cs typeface="Carrois Gothic SC"/>
              </a:rPr>
              <a:t>diárias</a:t>
            </a:r>
            <a:endParaRPr b="1" sz="3200" lang="pt-BR">
              <a:solidFill>
                <a:srgbClr val="000000"/>
              </a:solidFill>
              <a:latin typeface="Carrois Gothic SC"/>
              <a:cs typeface="Carrois Gothic SC"/>
            </a:endParaRPr>
          </a:p>
        </p:txBody>
      </p:sp>
      <p:sp>
        <p:nvSpPr>
          <p:cNvPr id="1048603" name=""/>
          <p:cNvSpPr txBox="1"/>
          <p:nvPr/>
        </p:nvSpPr>
        <p:spPr>
          <a:xfrm>
            <a:off x="3914158" y="5545735"/>
            <a:ext cx="1636068" cy="447040"/>
          </a:xfrm>
          <a:prstGeom prst="rect"/>
        </p:spPr>
        <p:txBody>
          <a:bodyPr rtlCol="0" wrap="square">
            <a:spAutoFit/>
          </a:bodyPr>
          <a:p>
            <a:r>
              <a:rPr altLang="pt-BR" b="1" sz="2300" lang="en-US">
                <a:solidFill>
                  <a:srgbClr val="000000"/>
                </a:solidFill>
              </a:rPr>
              <a:t>S</a:t>
            </a:r>
            <a:r>
              <a:rPr altLang="pt-BR" b="1" sz="2300" lang="en-US">
                <a:solidFill>
                  <a:srgbClr val="000000"/>
                </a:solidFill>
              </a:rPr>
              <a:t>e</a:t>
            </a:r>
            <a:r>
              <a:rPr altLang="pt-BR" b="1" sz="2300" lang="en-US">
                <a:solidFill>
                  <a:srgbClr val="000000"/>
                </a:solidFill>
              </a:rPr>
              <a:t>l</a:t>
            </a:r>
            <a:r>
              <a:rPr altLang="pt-BR" b="1" sz="2300" lang="en-US">
                <a:solidFill>
                  <a:srgbClr val="000000"/>
                </a:solidFill>
              </a:rPr>
              <a:t>f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Serve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endParaRPr b="1" sz="2300" lang="pt-BR">
              <a:solidFill>
                <a:srgbClr val="000000"/>
              </a:solidFill>
            </a:endParaRPr>
          </a:p>
        </p:txBody>
      </p:sp>
      <p:sp>
        <p:nvSpPr>
          <p:cNvPr id="1048604" name=""/>
          <p:cNvSpPr txBox="1"/>
          <p:nvPr/>
        </p:nvSpPr>
        <p:spPr>
          <a:xfrm>
            <a:off x="883477" y="5978347"/>
            <a:ext cx="7377045" cy="447040"/>
          </a:xfrm>
          <a:prstGeom prst="rect"/>
        </p:spPr>
        <p:txBody>
          <a:bodyPr rtlCol="0" wrap="square">
            <a:spAutoFit/>
          </a:bodyPr>
          <a:p>
            <a:r>
              <a:rPr altLang="pt-BR" b="1" sz="2300" lang="en-US">
                <a:solidFill>
                  <a:srgbClr val="000000"/>
                </a:solidFill>
              </a:rPr>
              <a:t>S</a:t>
            </a:r>
            <a:r>
              <a:rPr altLang="pt-BR" b="1" sz="2300" lang="en-US">
                <a:solidFill>
                  <a:srgbClr val="000000"/>
                </a:solidFill>
              </a:rPr>
              <a:t>a</a:t>
            </a:r>
            <a:r>
              <a:rPr altLang="pt-BR" b="1" sz="2300" lang="en-US">
                <a:solidFill>
                  <a:srgbClr val="000000"/>
                </a:solidFill>
              </a:rPr>
              <a:t>l</a:t>
            </a:r>
            <a:r>
              <a:rPr altLang="pt-BR" b="1" sz="2300" lang="en-US">
                <a:solidFill>
                  <a:srgbClr val="000000"/>
                </a:solidFill>
              </a:rPr>
              <a:t>a</a:t>
            </a:r>
            <a:r>
              <a:rPr altLang="pt-BR" b="1" sz="2300" lang="en-US">
                <a:solidFill>
                  <a:srgbClr val="000000"/>
                </a:solidFill>
              </a:rPr>
              <a:t>d</a:t>
            </a:r>
            <a:r>
              <a:rPr altLang="pt-BR" b="1" sz="2300" lang="en-US">
                <a:solidFill>
                  <a:srgbClr val="000000"/>
                </a:solidFill>
              </a:rPr>
              <a:t>a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d</a:t>
            </a:r>
            <a:r>
              <a:rPr altLang="pt-BR" b="1" sz="2300" lang="en-US">
                <a:solidFill>
                  <a:srgbClr val="000000"/>
                </a:solidFill>
              </a:rPr>
              <a:t>a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f</a:t>
            </a:r>
            <a:r>
              <a:rPr altLang="pt-BR" b="1" sz="2300" lang="en-US">
                <a:solidFill>
                  <a:srgbClr val="000000"/>
                </a:solidFill>
              </a:rPr>
              <a:t>e</a:t>
            </a:r>
            <a:r>
              <a:rPr altLang="pt-BR" b="1" sz="2300" lang="en-US">
                <a:solidFill>
                  <a:srgbClr val="000000"/>
                </a:solidFill>
              </a:rPr>
              <a:t>i</a:t>
            </a:r>
            <a:r>
              <a:rPr altLang="pt-BR" b="1" sz="2300" lang="en-US">
                <a:solidFill>
                  <a:srgbClr val="000000"/>
                </a:solidFill>
              </a:rPr>
              <a:t>r</a:t>
            </a:r>
            <a:r>
              <a:rPr altLang="pt-BR" b="1" sz="2300" lang="en-US">
                <a:solidFill>
                  <a:srgbClr val="000000"/>
                </a:solidFill>
              </a:rPr>
              <a:t>a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R</a:t>
            </a:r>
            <a:r>
              <a:rPr altLang="pt-BR" b="1" sz="2300" lang="en-US">
                <a:solidFill>
                  <a:srgbClr val="000000"/>
                </a:solidFill>
              </a:rPr>
              <a:t>$</a:t>
            </a:r>
            <a:r>
              <a:rPr altLang="pt-BR" b="1" sz="2300" lang="en-US">
                <a:solidFill>
                  <a:srgbClr val="000000"/>
                </a:solidFill>
              </a:rPr>
              <a:t>7</a:t>
            </a:r>
            <a:r>
              <a:rPr altLang="pt-BR" b="1" sz="2300" lang="en-US">
                <a:solidFill>
                  <a:srgbClr val="000000"/>
                </a:solidFill>
              </a:rPr>
              <a:t>,</a:t>
            </a:r>
            <a:r>
              <a:rPr altLang="pt-BR" b="1" sz="2300" lang="en-US">
                <a:solidFill>
                  <a:srgbClr val="000000"/>
                </a:solidFill>
              </a:rPr>
              <a:t>0</a:t>
            </a:r>
            <a:r>
              <a:rPr altLang="pt-BR" b="1" sz="2300" lang="en-US">
                <a:solidFill>
                  <a:srgbClr val="000000"/>
                </a:solidFill>
              </a:rPr>
              <a:t>0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K</a:t>
            </a:r>
            <a:r>
              <a:rPr altLang="pt-BR" b="1" sz="2300" lang="en-US">
                <a:solidFill>
                  <a:srgbClr val="000000"/>
                </a:solidFill>
              </a:rPr>
              <a:t>g</a:t>
            </a:r>
            <a:endParaRPr b="1" sz="2300" lang="pt-BR">
              <a:solidFill>
                <a:srgbClr val="000000"/>
              </a:solidFill>
            </a:endParaRPr>
          </a:p>
        </p:txBody>
      </p:sp>
      <p:sp>
        <p:nvSpPr>
          <p:cNvPr id="1048605" name=""/>
          <p:cNvSpPr txBox="1"/>
          <p:nvPr/>
        </p:nvSpPr>
        <p:spPr>
          <a:xfrm>
            <a:off x="883476" y="6296990"/>
            <a:ext cx="3220681" cy="548640"/>
          </a:xfrm>
          <a:prstGeom prst="rect"/>
        </p:spPr>
        <p:txBody>
          <a:bodyPr rtlCol="0" wrap="square">
            <a:spAutoFit/>
          </a:bodyPr>
          <a:p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l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f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c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e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c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o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l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v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e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f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l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o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rúcula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brócolis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p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e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p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i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n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o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e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o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m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e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sz="1600" lang="pt-BR">
              <a:solidFill>
                <a:srgbClr val="000000"/>
              </a:solidFill>
            </a:endParaRPr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883477" y="4652559"/>
            <a:ext cx="1168024" cy="1045104"/>
          </a:xfrm>
          <a:prstGeom prst="rect"/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/>
          <p:nvPr/>
        </p:nvSpPr>
        <p:spPr>
          <a:xfrm>
            <a:off x="0" y="0"/>
            <a:ext cx="9464386" cy="4292395"/>
          </a:xfrm>
          <a:prstGeom prst="rect"/>
          <a:solidFill>
            <a:srgbClr val="FF9900"/>
          </a:solidFill>
          <a:ln w="25400">
            <a:noFill/>
            <a:prstDash val="solid"/>
          </a:ln>
        </p:spPr>
        <p:txBody>
          <a:bodyPr anchor="ctr"/>
          <a:p>
            <a:pPr algn="ctr"/>
            <a:endParaRPr lang="pt-BR"/>
          </a:p>
        </p:txBody>
      </p:sp>
      <p:sp>
        <p:nvSpPr>
          <p:cNvPr id="1048587" name=""/>
          <p:cNvSpPr/>
          <p:nvPr/>
        </p:nvSpPr>
        <p:spPr>
          <a:xfrm>
            <a:off x="235959" y="0"/>
            <a:ext cx="8672080" cy="3203549"/>
          </a:xfrm>
          <a:prstGeom prst="rect"/>
          <a:solidFill>
            <a:srgbClr val="FFFFFF"/>
          </a:solidFill>
          <a:ln w="25400">
            <a:noFill/>
            <a:prstDash val="solid"/>
          </a:ln>
        </p:spPr>
        <p:txBody>
          <a:bodyPr anchor="ctr"/>
          <a:p>
            <a:pPr algn="ctr"/>
            <a:endParaRPr lang="pt-BR"/>
          </a:p>
        </p:txBody>
      </p:sp>
      <p:sp>
        <p:nvSpPr>
          <p:cNvPr id="1048588" name=""/>
          <p:cNvSpPr txBox="1"/>
          <p:nvPr/>
        </p:nvSpPr>
        <p:spPr>
          <a:xfrm>
            <a:off x="883478" y="0"/>
            <a:ext cx="7377045" cy="447040"/>
          </a:xfrm>
          <a:prstGeom prst="rect"/>
        </p:spPr>
        <p:txBody>
          <a:bodyPr rtlCol="0" wrap="square">
            <a:spAutoFit/>
          </a:bodyPr>
          <a:p>
            <a:r>
              <a:rPr altLang="pt-BR" b="1" sz="2300" lang="en-US">
                <a:solidFill>
                  <a:srgbClr val="000000"/>
                </a:solidFill>
              </a:rPr>
              <a:t>C</a:t>
            </a:r>
            <a:r>
              <a:rPr altLang="pt-BR" b="1" sz="2300" lang="en-US">
                <a:solidFill>
                  <a:srgbClr val="000000"/>
                </a:solidFill>
              </a:rPr>
              <a:t>a</a:t>
            </a:r>
            <a:r>
              <a:rPr altLang="pt-BR" b="1" sz="2300" lang="en-US">
                <a:solidFill>
                  <a:srgbClr val="000000"/>
                </a:solidFill>
              </a:rPr>
              <a:t>r</a:t>
            </a:r>
            <a:r>
              <a:rPr altLang="pt-BR" b="1" sz="2300" lang="en-US">
                <a:solidFill>
                  <a:srgbClr val="000000"/>
                </a:solidFill>
              </a:rPr>
              <a:t>n</a:t>
            </a:r>
            <a:r>
              <a:rPr altLang="pt-BR" b="1" sz="2300" lang="en-US">
                <a:solidFill>
                  <a:srgbClr val="000000"/>
                </a:solidFill>
              </a:rPr>
              <a:t>e</a:t>
            </a:r>
            <a:r>
              <a:rPr altLang="pt-BR" b="1" sz="2300" lang="en-US">
                <a:solidFill>
                  <a:srgbClr val="000000"/>
                </a:solidFill>
              </a:rPr>
              <a:t>s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G</a:t>
            </a:r>
            <a:r>
              <a:rPr altLang="pt-BR" b="1" sz="2300" lang="en-US">
                <a:solidFill>
                  <a:srgbClr val="000000"/>
                </a:solidFill>
              </a:rPr>
              <a:t>r</a:t>
            </a:r>
            <a:r>
              <a:rPr altLang="pt-BR" b="1" sz="2300" lang="en-US">
                <a:solidFill>
                  <a:srgbClr val="000000"/>
                </a:solidFill>
              </a:rPr>
              <a:t>e</a:t>
            </a:r>
            <a:r>
              <a:rPr altLang="pt-BR" b="1" sz="2300" lang="en-US">
                <a:solidFill>
                  <a:srgbClr val="000000"/>
                </a:solidFill>
              </a:rPr>
              <a:t>l</a:t>
            </a:r>
            <a:r>
              <a:rPr altLang="pt-BR" b="1" sz="2300" lang="en-US">
                <a:solidFill>
                  <a:srgbClr val="000000"/>
                </a:solidFill>
              </a:rPr>
              <a:t>h</a:t>
            </a:r>
            <a:r>
              <a:rPr altLang="pt-BR" b="1" sz="2300" lang="en-US">
                <a:solidFill>
                  <a:srgbClr val="000000"/>
                </a:solidFill>
              </a:rPr>
              <a:t>a</a:t>
            </a:r>
            <a:r>
              <a:rPr altLang="pt-BR" b="1" sz="2300" lang="en-US">
                <a:solidFill>
                  <a:srgbClr val="000000"/>
                </a:solidFill>
              </a:rPr>
              <a:t>d</a:t>
            </a:r>
            <a:r>
              <a:rPr altLang="pt-BR" b="1" sz="2300" lang="en-US">
                <a:solidFill>
                  <a:srgbClr val="000000"/>
                </a:solidFill>
              </a:rPr>
              <a:t>a</a:t>
            </a:r>
            <a:r>
              <a:rPr altLang="pt-BR" b="1" sz="2300" lang="en-US">
                <a:solidFill>
                  <a:srgbClr val="000000"/>
                </a:solidFill>
              </a:rPr>
              <a:t>s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R</a:t>
            </a:r>
            <a:r>
              <a:rPr altLang="pt-BR" b="1" sz="2300" lang="en-US">
                <a:solidFill>
                  <a:srgbClr val="000000"/>
                </a:solidFill>
              </a:rPr>
              <a:t>$</a:t>
            </a:r>
            <a:r>
              <a:rPr altLang="pt-BR" b="1" sz="2300" lang="en-US">
                <a:solidFill>
                  <a:srgbClr val="000000"/>
                </a:solidFill>
              </a:rPr>
              <a:t>1</a:t>
            </a:r>
            <a:r>
              <a:rPr altLang="pt-BR" b="1" sz="2300" lang="en-US">
                <a:solidFill>
                  <a:srgbClr val="000000"/>
                </a:solidFill>
              </a:rPr>
              <a:t>2</a:t>
            </a:r>
            <a:r>
              <a:rPr altLang="pt-BR" b="1" sz="2300" lang="en-US">
                <a:solidFill>
                  <a:srgbClr val="000000"/>
                </a:solidFill>
              </a:rPr>
              <a:t>,</a:t>
            </a:r>
            <a:r>
              <a:rPr altLang="pt-BR" b="1" sz="2300" lang="en-US">
                <a:solidFill>
                  <a:srgbClr val="000000"/>
                </a:solidFill>
              </a:rPr>
              <a:t>0</a:t>
            </a:r>
            <a:r>
              <a:rPr altLang="pt-BR" b="1" sz="2300" lang="en-US">
                <a:solidFill>
                  <a:srgbClr val="000000"/>
                </a:solidFill>
              </a:rPr>
              <a:t>0</a:t>
            </a:r>
            <a:r>
              <a:rPr altLang="pt-BR" b="1" sz="2300" lang="en-US">
                <a:solidFill>
                  <a:srgbClr val="000000"/>
                </a:solidFill>
              </a:rPr>
              <a:t>K</a:t>
            </a:r>
            <a:r>
              <a:rPr altLang="pt-BR" b="1" sz="2300" lang="en-US">
                <a:solidFill>
                  <a:srgbClr val="000000"/>
                </a:solidFill>
              </a:rPr>
              <a:t>g</a:t>
            </a:r>
            <a:endParaRPr b="1" sz="2300" lang="pt-BR">
              <a:solidFill>
                <a:srgbClr val="000000"/>
              </a:solidFill>
            </a:endParaRPr>
          </a:p>
        </p:txBody>
      </p:sp>
      <p:sp>
        <p:nvSpPr>
          <p:cNvPr id="1048589" name=""/>
          <p:cNvSpPr txBox="1"/>
          <p:nvPr/>
        </p:nvSpPr>
        <p:spPr>
          <a:xfrm>
            <a:off x="883477" y="447039"/>
            <a:ext cx="3220681" cy="548640"/>
          </a:xfrm>
          <a:prstGeom prst="rect"/>
        </p:spPr>
        <p:txBody>
          <a:bodyPr rtlCol="0" wrap="square">
            <a:spAutoFit/>
          </a:bodyPr>
          <a:p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F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n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g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o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s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alomão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u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m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C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n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e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v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e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m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e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l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h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e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b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i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s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e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c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d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e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porco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sz="1600" lang="pt-BR">
              <a:solidFill>
                <a:srgbClr val="000000"/>
              </a:solidFill>
            </a:endParaRPr>
          </a:p>
        </p:txBody>
      </p:sp>
      <p:sp>
        <p:nvSpPr>
          <p:cNvPr id="1048590" name=""/>
          <p:cNvSpPr txBox="1"/>
          <p:nvPr/>
        </p:nvSpPr>
        <p:spPr>
          <a:xfrm>
            <a:off x="883477" y="995678"/>
            <a:ext cx="7377045" cy="447040"/>
          </a:xfrm>
          <a:prstGeom prst="rect"/>
        </p:spPr>
        <p:txBody>
          <a:bodyPr rtlCol="0" wrap="square">
            <a:spAutoFit/>
          </a:bodyPr>
          <a:p>
            <a:r>
              <a:rPr altLang="pt-BR" b="1" sz="2300" lang="en-US">
                <a:solidFill>
                  <a:srgbClr val="000000"/>
                </a:solidFill>
              </a:rPr>
              <a:t>Acompanhamento</a:t>
            </a:r>
            <a:r>
              <a:rPr altLang="pt-BR" b="1" sz="2300" lang="en-US">
                <a:solidFill>
                  <a:srgbClr val="000000"/>
                </a:solidFill>
              </a:rPr>
              <a:t>s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 </a:t>
            </a:r>
            <a:r>
              <a:rPr altLang="pt-BR" b="1" sz="2300" lang="en-US">
                <a:solidFill>
                  <a:srgbClr val="000000"/>
                </a:solidFill>
              </a:rPr>
              <a:t>R</a:t>
            </a:r>
            <a:r>
              <a:rPr altLang="pt-BR" b="1" sz="2300" lang="en-US">
                <a:solidFill>
                  <a:srgbClr val="000000"/>
                </a:solidFill>
              </a:rPr>
              <a:t>$</a:t>
            </a:r>
            <a:r>
              <a:rPr altLang="pt-BR" b="1" sz="2300" lang="en-US">
                <a:solidFill>
                  <a:srgbClr val="000000"/>
                </a:solidFill>
              </a:rPr>
              <a:t>5</a:t>
            </a:r>
            <a:r>
              <a:rPr altLang="pt-BR" b="1" sz="2300" lang="en-US">
                <a:solidFill>
                  <a:srgbClr val="000000"/>
                </a:solidFill>
              </a:rPr>
              <a:t>,</a:t>
            </a:r>
            <a:r>
              <a:rPr altLang="pt-BR" b="1" sz="2300" lang="en-US">
                <a:solidFill>
                  <a:srgbClr val="000000"/>
                </a:solidFill>
              </a:rPr>
              <a:t>0</a:t>
            </a:r>
            <a:r>
              <a:rPr altLang="pt-BR" b="1" sz="2300" lang="en-US">
                <a:solidFill>
                  <a:srgbClr val="000000"/>
                </a:solidFill>
              </a:rPr>
              <a:t>0</a:t>
            </a:r>
            <a:r>
              <a:rPr altLang="pt-BR" b="1" sz="2300" lang="en-US">
                <a:solidFill>
                  <a:srgbClr val="000000"/>
                </a:solidFill>
              </a:rPr>
              <a:t>K</a:t>
            </a:r>
            <a:r>
              <a:rPr altLang="pt-BR" b="1" sz="2300" lang="en-US">
                <a:solidFill>
                  <a:srgbClr val="000000"/>
                </a:solidFill>
              </a:rPr>
              <a:t>g</a:t>
            </a:r>
            <a:endParaRPr b="1" sz="2300" lang="pt-BR">
              <a:solidFill>
                <a:srgbClr val="000000"/>
              </a:solidFill>
            </a:endParaRPr>
          </a:p>
        </p:txBody>
      </p:sp>
      <p:sp>
        <p:nvSpPr>
          <p:cNvPr id="1048591" name=""/>
          <p:cNvSpPr txBox="1"/>
          <p:nvPr/>
        </p:nvSpPr>
        <p:spPr>
          <a:xfrm>
            <a:off x="883476" y="1442718"/>
            <a:ext cx="3220681" cy="548639"/>
          </a:xfrm>
          <a:prstGeom prst="rect"/>
        </p:spPr>
        <p:txBody>
          <a:bodyPr rtlCol="0" wrap="square">
            <a:spAutoFit/>
          </a:bodyPr>
          <a:p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o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z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feijão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o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p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e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i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o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f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e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i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j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o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d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b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f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i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e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marcarão</a:t>
            </a:r>
            <a:r>
              <a:rPr altLang="pt-BR" sz="1600" 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sz="1600" lang="pt-BR">
              <a:solidFill>
                <a:srgbClr val="000000"/>
              </a:solidFill>
            </a:endParaRPr>
          </a:p>
        </p:txBody>
      </p:sp>
      <p:sp>
        <p:nvSpPr>
          <p:cNvPr id="1048592" name=""/>
          <p:cNvSpPr/>
          <p:nvPr/>
        </p:nvSpPr>
        <p:spPr>
          <a:xfrm>
            <a:off x="6275676" y="5095899"/>
            <a:ext cx="2632360" cy="1453619"/>
          </a:xfrm>
          <a:prstGeom prst="rect"/>
          <a:solidFill>
            <a:srgbClr val="FFFFFF"/>
          </a:solidFill>
          <a:ln w="25400">
            <a:noFill/>
            <a:prstDash val="solid"/>
          </a:ln>
        </p:spPr>
        <p:txBody>
          <a:bodyPr anchor="ctr"/>
          <a:p>
            <a:pPr algn="ctr"/>
            <a:endParaRPr lang="pt-BR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4292394"/>
            <a:ext cx="9144000" cy="6155363"/>
          </a:xfrm>
          <a:prstGeom prst="rect"/>
        </p:spPr>
      </p:pic>
      <p:sp>
        <p:nvSpPr>
          <p:cNvPr id="1048593" name=""/>
          <p:cNvSpPr txBox="1"/>
          <p:nvPr/>
        </p:nvSpPr>
        <p:spPr>
          <a:xfrm>
            <a:off x="2040760" y="4537036"/>
            <a:ext cx="5382866" cy="1767839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pt-BR" b="1" sz="3600" lang="en-US">
                <a:solidFill>
                  <a:srgbClr val="FFFFFF"/>
                </a:solidFill>
                <a:latin typeface="Coming Soon"/>
                <a:cs typeface="Coming Soon"/>
              </a:rPr>
              <a:t>P</a:t>
            </a:r>
            <a:r>
              <a:rPr altLang="pt-BR" b="1" sz="3600" lang="en-US">
                <a:solidFill>
                  <a:srgbClr val="FFFFFF"/>
                </a:solidFill>
                <a:latin typeface="Coming Soon"/>
                <a:cs typeface="Coming Soon"/>
              </a:rPr>
              <a:t>r</a:t>
            </a:r>
            <a:r>
              <a:rPr altLang="pt-BR" b="1" sz="3600" lang="en-US">
                <a:solidFill>
                  <a:srgbClr val="FFFFFF"/>
                </a:solidFill>
                <a:latin typeface="Coming Soon"/>
                <a:cs typeface="Coming Soon"/>
              </a:rPr>
              <a:t>a</a:t>
            </a:r>
            <a:r>
              <a:rPr altLang="pt-BR" b="1" sz="3600" lang="en-US">
                <a:solidFill>
                  <a:srgbClr val="FFFFFF"/>
                </a:solidFill>
                <a:latin typeface="Coming Soon"/>
                <a:cs typeface="Coming Soon"/>
              </a:rPr>
              <a:t>t</a:t>
            </a:r>
            <a:r>
              <a:rPr altLang="pt-BR" b="1" sz="3600" lang="en-US">
                <a:solidFill>
                  <a:srgbClr val="FFFFFF"/>
                </a:solidFill>
                <a:latin typeface="Coming Soon"/>
                <a:cs typeface="Coming Soon"/>
              </a:rPr>
              <a:t>o</a:t>
            </a:r>
            <a:r>
              <a:rPr altLang="pt-BR" b="1" sz="3600" lang="en-US">
                <a:solidFill>
                  <a:srgbClr val="FFFFFF"/>
                </a:solidFill>
                <a:latin typeface="Coming Soon"/>
                <a:cs typeface="Coming Soon"/>
              </a:rPr>
              <a:t>s</a:t>
            </a:r>
            <a:r>
              <a:rPr altLang="pt-BR" b="1" sz="3600" lang="en-US">
                <a:solidFill>
                  <a:srgbClr val="FFFFFF"/>
                </a:solidFill>
                <a:latin typeface="Coming Soon"/>
                <a:cs typeface="Coming Soon"/>
              </a:rPr>
              <a:t> </a:t>
            </a:r>
            <a:r>
              <a:rPr altLang="pt-BR" b="1" sz="3600" lang="en-US">
                <a:solidFill>
                  <a:srgbClr val="FFFFFF"/>
                </a:solidFill>
                <a:latin typeface="Coming Soon"/>
                <a:cs typeface="Coming Soon"/>
              </a:rPr>
              <a:t>f</a:t>
            </a:r>
            <a:r>
              <a:rPr altLang="pt-BR" b="1" sz="3600" lang="en-US">
                <a:solidFill>
                  <a:srgbClr val="FFFFFF"/>
                </a:solidFill>
                <a:latin typeface="Coming Soon"/>
                <a:cs typeface="Coming Soon"/>
              </a:rPr>
              <a:t>e</a:t>
            </a:r>
            <a:r>
              <a:rPr altLang="pt-BR" b="1" sz="3600" lang="en-US">
                <a:solidFill>
                  <a:srgbClr val="FFFFFF"/>
                </a:solidFill>
                <a:latin typeface="Coming Soon"/>
                <a:cs typeface="Coming Soon"/>
              </a:rPr>
              <a:t>i</a:t>
            </a:r>
            <a:r>
              <a:rPr altLang="pt-BR" b="1" sz="3600" lang="en-US">
                <a:solidFill>
                  <a:srgbClr val="FFFFFF"/>
                </a:solidFill>
                <a:latin typeface="Coming Soon"/>
                <a:cs typeface="Coming Soon"/>
              </a:rPr>
              <a:t>t</a:t>
            </a:r>
            <a:r>
              <a:rPr altLang="pt-BR" b="1" sz="3600" lang="en-US">
                <a:solidFill>
                  <a:srgbClr val="FFFFFF"/>
                </a:solidFill>
                <a:latin typeface="Coming Soon"/>
                <a:cs typeface="Coming Soon"/>
              </a:rPr>
              <a:t>o</a:t>
            </a:r>
            <a:r>
              <a:rPr altLang="pt-BR" b="1" sz="3600" lang="en-US">
                <a:solidFill>
                  <a:srgbClr val="FFFFFF"/>
                </a:solidFill>
                <a:latin typeface="Coming Soon"/>
                <a:cs typeface="Coming Soon"/>
              </a:rPr>
              <a:t>s</a:t>
            </a:r>
            <a:r>
              <a:rPr altLang="pt-BR" b="1" sz="3600" lang="en-US">
                <a:solidFill>
                  <a:srgbClr val="FFFFFF"/>
                </a:solidFill>
                <a:latin typeface="Coming Soon"/>
                <a:cs typeface="Coming Soon"/>
              </a:rPr>
              <a:t> </a:t>
            </a:r>
            <a:r>
              <a:rPr altLang="pt-BR" b="1" sz="3600" lang="en-US">
                <a:solidFill>
                  <a:srgbClr val="FFFFFF"/>
                </a:solidFill>
                <a:latin typeface="Coming Soon"/>
                <a:cs typeface="Coming Soon"/>
              </a:rPr>
              <a:t>p</a:t>
            </a:r>
            <a:r>
              <a:rPr altLang="pt-BR" b="1" sz="3600" lang="en-US">
                <a:solidFill>
                  <a:srgbClr val="FFFFFF"/>
                </a:solidFill>
                <a:latin typeface="Coming Soon"/>
                <a:cs typeface="Coming Soon"/>
              </a:rPr>
              <a:t>o</a:t>
            </a:r>
            <a:r>
              <a:rPr altLang="pt-BR" b="1" sz="3600" lang="en-US">
                <a:solidFill>
                  <a:srgbClr val="FFFFFF"/>
                </a:solidFill>
                <a:latin typeface="Coming Soon"/>
                <a:cs typeface="Coming Soon"/>
              </a:rPr>
              <a:t>r</a:t>
            </a:r>
            <a:r>
              <a:rPr altLang="pt-BR" b="1" sz="3600" lang="en-US">
                <a:solidFill>
                  <a:srgbClr val="FFFFFF"/>
                </a:solidFill>
                <a:latin typeface="Coming Soon"/>
                <a:cs typeface="Coming Soon"/>
              </a:rPr>
              <a:t> </a:t>
            </a:r>
            <a:r>
              <a:rPr altLang="pt-BR" b="1" sz="3600" lang="en-US">
                <a:solidFill>
                  <a:srgbClr val="FFFFFF"/>
                </a:solidFill>
                <a:latin typeface="Coming Soon"/>
                <a:cs typeface="Coming Soon"/>
              </a:rPr>
              <a:t>a</a:t>
            </a:r>
            <a:r>
              <a:rPr altLang="pt-BR" b="1" sz="3600" lang="en-US">
                <a:solidFill>
                  <a:srgbClr val="FFFFFF"/>
                </a:solidFill>
                <a:latin typeface="Coming Soon"/>
                <a:cs typeface="Coming Soon"/>
              </a:rPr>
              <a:t>p</a:t>
            </a:r>
            <a:r>
              <a:rPr altLang="pt-BR" b="1" sz="3600" lang="en-US">
                <a:solidFill>
                  <a:srgbClr val="FFFFFF"/>
                </a:solidFill>
                <a:latin typeface="Coming Soon"/>
                <a:cs typeface="Coming Soon"/>
              </a:rPr>
              <a:t>e</a:t>
            </a:r>
            <a:r>
              <a:rPr altLang="pt-BR" b="1" sz="3600" lang="en-US">
                <a:solidFill>
                  <a:srgbClr val="FFFFFF"/>
                </a:solidFill>
                <a:latin typeface="Coming Soon"/>
                <a:cs typeface="Coming Soon"/>
              </a:rPr>
              <a:t>n</a:t>
            </a:r>
            <a:r>
              <a:rPr altLang="pt-BR" b="1" sz="3600" lang="en-US">
                <a:solidFill>
                  <a:srgbClr val="FFFFFF"/>
                </a:solidFill>
                <a:latin typeface="Coming Soon"/>
                <a:cs typeface="Coming Soon"/>
              </a:rPr>
              <a:t>a</a:t>
            </a:r>
            <a:r>
              <a:rPr altLang="pt-BR" b="1" sz="3600" lang="en-US">
                <a:solidFill>
                  <a:srgbClr val="FFFFFF"/>
                </a:solidFill>
                <a:latin typeface="Coming Soon"/>
                <a:cs typeface="Coming Soon"/>
              </a:rPr>
              <a:t>s</a:t>
            </a:r>
            <a:r>
              <a:rPr altLang="pt-BR" b="1" sz="3600" lang="en-US">
                <a:solidFill>
                  <a:srgbClr val="FFFFFF"/>
                </a:solidFill>
                <a:latin typeface="Coming Soon"/>
                <a:cs typeface="Coming Soon"/>
              </a:rPr>
              <a:t> </a:t>
            </a:r>
            <a:r>
              <a:rPr altLang="pt-BR" b="1" sz="3600" lang="en-US">
                <a:solidFill>
                  <a:srgbClr val="FFFFFF"/>
                </a:solidFill>
                <a:latin typeface="Coming Soon"/>
                <a:cs typeface="Coming Soon"/>
              </a:rPr>
              <a:t>R</a:t>
            </a:r>
            <a:r>
              <a:rPr altLang="pt-BR" b="1" sz="3600" lang="en-US">
                <a:solidFill>
                  <a:srgbClr val="FFFFFF"/>
                </a:solidFill>
                <a:latin typeface="Coming Soon"/>
                <a:cs typeface="Coming Soon"/>
              </a:rPr>
              <a:t>$</a:t>
            </a:r>
            <a:r>
              <a:rPr altLang="pt-BR" b="1" sz="3600" lang="en-US">
                <a:solidFill>
                  <a:srgbClr val="FFFFFF"/>
                </a:solidFill>
                <a:latin typeface="Coming Soon"/>
                <a:cs typeface="Coming Soon"/>
              </a:rPr>
              <a:t> </a:t>
            </a:r>
            <a:r>
              <a:rPr altLang="pt-BR" b="1" sz="3600" lang="en-US">
                <a:solidFill>
                  <a:srgbClr val="FFFFFF"/>
                </a:solidFill>
                <a:latin typeface="Coming Soon"/>
                <a:cs typeface="Coming Soon"/>
              </a:rPr>
              <a:t>1</a:t>
            </a:r>
            <a:r>
              <a:rPr altLang="pt-BR" b="1" sz="3600" lang="en-US">
                <a:solidFill>
                  <a:srgbClr val="FFFFFF"/>
                </a:solidFill>
                <a:latin typeface="Coming Soon"/>
                <a:cs typeface="Coming Soon"/>
              </a:rPr>
              <a:t>0</a:t>
            </a:r>
            <a:r>
              <a:rPr altLang="pt-BR" b="1" sz="3600" lang="en-US">
                <a:solidFill>
                  <a:srgbClr val="FFFFFF"/>
                </a:solidFill>
                <a:latin typeface="Coming Soon"/>
                <a:cs typeface="Coming Soon"/>
              </a:rPr>
              <a:t>,</a:t>
            </a:r>
            <a:r>
              <a:rPr altLang="pt-BR" b="1" sz="3600" lang="en-US">
                <a:solidFill>
                  <a:srgbClr val="FFFFFF"/>
                </a:solidFill>
                <a:latin typeface="Coming Soon"/>
                <a:cs typeface="Coming Soon"/>
              </a:rPr>
              <a:t>0</a:t>
            </a:r>
            <a:r>
              <a:rPr altLang="pt-BR" b="1" sz="3600" lang="en-US">
                <a:solidFill>
                  <a:srgbClr val="FFFFFF"/>
                </a:solidFill>
                <a:latin typeface="Coming Soon"/>
                <a:cs typeface="Coming Soon"/>
              </a:rPr>
              <a:t>0</a:t>
            </a:r>
            <a:endParaRPr b="1" sz="3600" lang="pt-BR">
              <a:solidFill>
                <a:srgbClr val="FFFFFF"/>
              </a:solidFill>
              <a:latin typeface="Coming Soon"/>
              <a:cs typeface="Coming Soon"/>
            </a:endParaRPr>
          </a:p>
        </p:txBody>
      </p:sp>
      <p:sp>
        <p:nvSpPr>
          <p:cNvPr id="1048594" name=""/>
          <p:cNvSpPr txBox="1"/>
          <p:nvPr/>
        </p:nvSpPr>
        <p:spPr>
          <a:xfrm>
            <a:off x="1588944" y="6262498"/>
            <a:ext cx="6286499" cy="574040"/>
          </a:xfrm>
          <a:prstGeom prst="rect"/>
        </p:spPr>
        <p:txBody>
          <a:bodyPr rtlCol="0" wrap="square">
            <a:spAutoFit/>
          </a:bodyPr>
          <a:p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altLang="pt-BR" b="0" sz="3200" lang="pt-BR">
                <a:solidFill>
                  <a:srgbClr val="FFFFFF"/>
                </a:solidFill>
                <a:latin typeface="Arial"/>
                <a:cs typeface="Arial"/>
              </a:rPr>
              <a:t>é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2800"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-3077680"/>
            <a:ext cx="9144000" cy="6997922"/>
          </a:xfrm>
          <a:prstGeom prst="rect"/>
        </p:spPr>
      </p:pic>
      <p:sp>
        <p:nvSpPr>
          <p:cNvPr id="1048595" name=""/>
          <p:cNvSpPr txBox="1"/>
          <p:nvPr/>
        </p:nvSpPr>
        <p:spPr>
          <a:xfrm>
            <a:off x="1253653" y="0"/>
            <a:ext cx="6636692" cy="20218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você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opções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faça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altLang="pt-BR" b="0" sz="3200" lang="en-US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b="0" sz="3200" lang="pt-BR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048596" name=""/>
          <p:cNvSpPr txBox="1"/>
          <p:nvPr/>
        </p:nvSpPr>
        <p:spPr>
          <a:xfrm>
            <a:off x="2571999" y="1934090"/>
            <a:ext cx="4000000" cy="7010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altLang="pt-BR" b="1" sz="4000" lang="en-US">
                <a:solidFill>
                  <a:srgbClr val="FFFFFF"/>
                </a:solidFill>
              </a:rPr>
              <a:t>L</a:t>
            </a:r>
            <a:r>
              <a:rPr altLang="pt-BR" b="1" sz="4000" lang="en-US">
                <a:solidFill>
                  <a:srgbClr val="FFFFFF"/>
                </a:solidFill>
              </a:rPr>
              <a:t>i</a:t>
            </a:r>
            <a:r>
              <a:rPr altLang="pt-BR" b="1" sz="4000" lang="en-US">
                <a:solidFill>
                  <a:srgbClr val="FFFFFF"/>
                </a:solidFill>
              </a:rPr>
              <a:t>g</a:t>
            </a:r>
            <a:r>
              <a:rPr altLang="pt-BR" b="1" sz="4000" lang="en-US">
                <a:solidFill>
                  <a:srgbClr val="FFFFFF"/>
                </a:solidFill>
              </a:rPr>
              <a:t>u</a:t>
            </a:r>
            <a:r>
              <a:rPr altLang="pt-BR" b="1" sz="4000" lang="en-US">
                <a:solidFill>
                  <a:srgbClr val="FFFFFF"/>
                </a:solidFill>
              </a:rPr>
              <a:t>e</a:t>
            </a:r>
            <a:r>
              <a:rPr altLang="pt-BR" b="1" sz="4000" lang="en-US">
                <a:solidFill>
                  <a:srgbClr val="FFFFFF"/>
                </a:solidFill>
              </a:rPr>
              <a:t> </a:t>
            </a:r>
            <a:r>
              <a:rPr altLang="pt-BR" b="1" sz="4000" lang="en-US">
                <a:solidFill>
                  <a:srgbClr val="FFFFFF"/>
                </a:solidFill>
              </a:rPr>
              <a:t>0</a:t>
            </a:r>
            <a:r>
              <a:rPr altLang="pt-BR" b="1" sz="4000" lang="en-US">
                <a:solidFill>
                  <a:srgbClr val="FFFFFF"/>
                </a:solidFill>
              </a:rPr>
              <a:t>8</a:t>
            </a:r>
            <a:r>
              <a:rPr altLang="pt-BR" b="1" sz="4000" lang="en-US">
                <a:solidFill>
                  <a:srgbClr val="FFFFFF"/>
                </a:solidFill>
              </a:rPr>
              <a:t>0</a:t>
            </a:r>
            <a:r>
              <a:rPr altLang="pt-BR" b="1" sz="4000" lang="en-US">
                <a:solidFill>
                  <a:srgbClr val="FFFFFF"/>
                </a:solidFill>
              </a:rPr>
              <a:t>0</a:t>
            </a:r>
            <a:r>
              <a:rPr altLang="pt-BR" b="1" sz="4000" lang="en-US">
                <a:solidFill>
                  <a:srgbClr val="FFFFFF"/>
                </a:solidFill>
              </a:rPr>
              <a:t>-</a:t>
            </a:r>
            <a:r>
              <a:rPr altLang="pt-BR" b="1" sz="4000" lang="en-US">
                <a:solidFill>
                  <a:srgbClr val="FFFFFF"/>
                </a:solidFill>
              </a:rPr>
              <a:t>6</a:t>
            </a:r>
            <a:r>
              <a:rPr altLang="pt-BR" b="1" sz="4000" lang="en-US">
                <a:solidFill>
                  <a:srgbClr val="FFFFFF"/>
                </a:solidFill>
              </a:rPr>
              <a:t>3</a:t>
            </a:r>
            <a:r>
              <a:rPr altLang="pt-BR" b="1" sz="4000" lang="en-US">
                <a:solidFill>
                  <a:srgbClr val="FFFFFF"/>
                </a:solidFill>
              </a:rPr>
              <a:t>5</a:t>
            </a:r>
            <a:r>
              <a:rPr altLang="pt-BR" b="1" sz="4000" lang="en-US">
                <a:solidFill>
                  <a:srgbClr val="FFFFFF"/>
                </a:solidFill>
              </a:rPr>
              <a:t>5</a:t>
            </a:r>
            <a:endParaRPr b="1" sz="4000" lang="pt-BR">
              <a:solidFill>
                <a:srgbClr val="FFFFFF"/>
              </a:solidFill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511889" y="4719410"/>
            <a:ext cx="2233502" cy="2176803"/>
          </a:xfrm>
          <a:prstGeom prst="rect"/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3257280" y="4530449"/>
            <a:ext cx="2778314" cy="2428829"/>
          </a:xfrm>
          <a:prstGeom prst="rect"/>
        </p:spPr>
      </p:pic>
      <p:sp>
        <p:nvSpPr>
          <p:cNvPr id="1048597" name=""/>
          <p:cNvSpPr/>
          <p:nvPr/>
        </p:nvSpPr>
        <p:spPr>
          <a:xfrm>
            <a:off x="-61446" y="3772554"/>
            <a:ext cx="9205446" cy="1038189"/>
          </a:xfrm>
          <a:prstGeom prst="rect"/>
          <a:solidFill>
            <a:srgbClr val="FF9900"/>
          </a:solidFill>
          <a:ln w="25400">
            <a:noFill/>
            <a:prstDash val="solid"/>
          </a:ln>
        </p:spPr>
        <p:txBody>
          <a:bodyPr anchor="ctr"/>
          <a:p>
            <a:pPr algn="ctr"/>
            <a:endParaRPr lang="pt-BR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6823158" y="5011710"/>
            <a:ext cx="1731561" cy="1629343"/>
          </a:xfrm>
          <a:prstGeom prst="rect"/>
        </p:spPr>
      </p:pic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0">
            <a:off x="3452109" y="2531429"/>
            <a:ext cx="1831397" cy="1179585"/>
          </a:xfrm>
          <a:prstGeom prst="rect"/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"/>
          <p:cNvSpPr/>
          <p:nvPr/>
        </p:nvSpPr>
        <p:spPr>
          <a:xfrm rot="247858">
            <a:off x="840431" y="943134"/>
            <a:ext cx="7463140" cy="4815772"/>
          </a:xfrm>
          <a:prstGeom prst="rect"/>
          <a:solidFill>
            <a:srgbClr val="FFFFFF"/>
          </a:solidFill>
          <a:ln w="63500">
            <a:solidFill>
              <a:srgbClr val="000000"/>
            </a:solidFill>
            <a:prstDash val="solid"/>
          </a:ln>
        </p:spPr>
        <p:txBody>
          <a:bodyPr anchor="ctr"/>
          <a:p>
            <a:pPr algn="ctr"/>
            <a:endParaRPr lang="pt-BR"/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07198">
            <a:off x="1126605" y="1385234"/>
            <a:ext cx="6890791" cy="3931570"/>
          </a:xfrm>
          <a:prstGeom prst="rect"/>
        </p:spPr>
      </p:pic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624391">
            <a:off x="4464709" y="51470"/>
            <a:ext cx="1097801" cy="1361913"/>
          </a:xfrm>
          <a:prstGeom prst="rect"/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SM-G570M</dc:creator>
  <dcterms:created xsi:type="dcterms:W3CDTF">2015-05-15T15:30:45Z</dcterms:created>
  <dcterms:modified xsi:type="dcterms:W3CDTF">2020-03-05T23:58:32Z</dcterms:modified>
</cp:coreProperties>
</file>