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5b1ae3c2f14ed9d" providerId="LiveId" clId="{66AB9ECA-35BB-4B8D-A78C-1C58246905FC}"/>
    <pc:docChg chg="custSel addSld modSld">
      <pc:chgData name="" userId="15b1ae3c2f14ed9d" providerId="LiveId" clId="{66AB9ECA-35BB-4B8D-A78C-1C58246905FC}" dt="2023-11-10T17:45:43.874" v="95"/>
      <pc:docMkLst>
        <pc:docMk/>
      </pc:docMkLst>
      <pc:sldChg chg="addSp modSp add modTransition">
        <pc:chgData name="" userId="15b1ae3c2f14ed9d" providerId="LiveId" clId="{66AB9ECA-35BB-4B8D-A78C-1C58246905FC}" dt="2023-11-10T17:45:28.622" v="93"/>
        <pc:sldMkLst>
          <pc:docMk/>
          <pc:sldMk cId="1410938438" sldId="256"/>
        </pc:sldMkLst>
        <pc:spChg chg="mod">
          <ac:chgData name="" userId="15b1ae3c2f14ed9d" providerId="LiveId" clId="{66AB9ECA-35BB-4B8D-A78C-1C58246905FC}" dt="2023-11-10T17:37:44.207" v="37" actId="20577"/>
          <ac:spMkLst>
            <pc:docMk/>
            <pc:sldMk cId="1410938438" sldId="256"/>
            <ac:spMk id="2" creationId="{84639294-A0B6-464F-A361-63B856E8A522}"/>
          </ac:spMkLst>
        </pc:spChg>
        <pc:spChg chg="mod">
          <ac:chgData name="" userId="15b1ae3c2f14ed9d" providerId="LiveId" clId="{66AB9ECA-35BB-4B8D-A78C-1C58246905FC}" dt="2023-11-10T17:37:49.081" v="47" actId="20577"/>
          <ac:spMkLst>
            <pc:docMk/>
            <pc:sldMk cId="1410938438" sldId="256"/>
            <ac:spMk id="3" creationId="{12FEE30B-A3C2-4641-BF6F-CF13B5790B30}"/>
          </ac:spMkLst>
        </pc:spChg>
        <pc:spChg chg="add mod">
          <ac:chgData name="" userId="15b1ae3c2f14ed9d" providerId="LiveId" clId="{66AB9ECA-35BB-4B8D-A78C-1C58246905FC}" dt="2023-11-10T17:43:16.626" v="90" actId="1076"/>
          <ac:spMkLst>
            <pc:docMk/>
            <pc:sldMk cId="1410938438" sldId="256"/>
            <ac:spMk id="4" creationId="{582FE0FE-00C3-4DAE-96C0-B30A83038629}"/>
          </ac:spMkLst>
        </pc:spChg>
        <pc:spChg chg="add mod">
          <ac:chgData name="" userId="15b1ae3c2f14ed9d" providerId="LiveId" clId="{66AB9ECA-35BB-4B8D-A78C-1C58246905FC}" dt="2023-11-10T17:43:03.550" v="89" actId="1076"/>
          <ac:spMkLst>
            <pc:docMk/>
            <pc:sldMk cId="1410938438" sldId="256"/>
            <ac:spMk id="5" creationId="{F99A84AF-23C1-4DF1-952E-09BE8B512E6C}"/>
          </ac:spMkLst>
        </pc:spChg>
      </pc:sldChg>
      <pc:sldChg chg="addSp modSp add modTransition">
        <pc:chgData name="" userId="15b1ae3c2f14ed9d" providerId="LiveId" clId="{66AB9ECA-35BB-4B8D-A78C-1C58246905FC}" dt="2023-11-10T17:45:43.874" v="95"/>
        <pc:sldMkLst>
          <pc:docMk/>
          <pc:sldMk cId="3872812702" sldId="257"/>
        </pc:sldMkLst>
        <pc:spChg chg="mod">
          <ac:chgData name="" userId="15b1ae3c2f14ed9d" providerId="LiveId" clId="{66AB9ECA-35BB-4B8D-A78C-1C58246905FC}" dt="2023-11-10T17:37:36.495" v="20" actId="20577"/>
          <ac:spMkLst>
            <pc:docMk/>
            <pc:sldMk cId="3872812702" sldId="257"/>
            <ac:spMk id="2" creationId="{0AA256C7-FFED-442A-B3DA-758A72BC207B}"/>
          </ac:spMkLst>
        </pc:spChg>
        <pc:spChg chg="mod">
          <ac:chgData name="" userId="15b1ae3c2f14ed9d" providerId="LiveId" clId="{66AB9ECA-35BB-4B8D-A78C-1C58246905FC}" dt="2023-11-10T17:37:39.893" v="30" actId="20577"/>
          <ac:spMkLst>
            <pc:docMk/>
            <pc:sldMk cId="3872812702" sldId="257"/>
            <ac:spMk id="3" creationId="{1D871DC4-E321-42CA-B572-0D711A1DAFF8}"/>
          </ac:spMkLst>
        </pc:spChg>
        <pc:spChg chg="add mod">
          <ac:chgData name="" userId="15b1ae3c2f14ed9d" providerId="LiveId" clId="{66AB9ECA-35BB-4B8D-A78C-1C58246905FC}" dt="2023-11-10T17:44:18.819" v="92" actId="1076"/>
          <ac:spMkLst>
            <pc:docMk/>
            <pc:sldMk cId="3872812702" sldId="257"/>
            <ac:spMk id="4" creationId="{846E8910-345C-4FD0-9F6A-AC105BAE31BA}"/>
          </ac:spMkLst>
        </pc:spChg>
        <pc:spChg chg="add">
          <ac:chgData name="" userId="15b1ae3c2f14ed9d" providerId="LiveId" clId="{66AB9ECA-35BB-4B8D-A78C-1C58246905FC}" dt="2023-11-10T17:43:30.151" v="91"/>
          <ac:spMkLst>
            <pc:docMk/>
            <pc:sldMk cId="3872812702" sldId="257"/>
            <ac:spMk id="5" creationId="{1A0A6945-1CA1-4111-972B-25273E8D0B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DAC3C-91BD-458C-BC34-A1BA39E1F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6D20A-7828-4D3F-A2FA-8D554E6D8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19973-9057-46F3-82B2-EB42022A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CA7-519F-4B0E-BABC-CEADAC012B7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3315-798F-47A9-A2C9-CCF3CE47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6DF9F-9F99-405B-A62B-8088C6FA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477B-89F9-4F9F-884A-86E06AE0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A412-E98D-4A3C-B2EE-C122FB2D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17362-B2E7-4CCD-814B-D2037CE09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1ADD-7DAE-4DF1-9F17-FAF75432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CA7-519F-4B0E-BABC-CEADAC012B7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3122D-FE53-42DA-9E53-C362EEDD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CC86E-A9B9-4A3F-8D62-8F78F579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477B-89F9-4F9F-884A-86E06AE0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5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98887-BDB4-40B0-8C35-3742C195A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0E8C67-16E5-480D-9E6D-0CF1EFA3E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05A6-435E-4D6D-8175-0B2D3354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CA7-519F-4B0E-BABC-CEADAC012B7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678B-C134-4BD2-9AC7-71B65B15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1787-BAFB-4BFC-9C9D-6E00DFFF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477B-89F9-4F9F-884A-86E06AE0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4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BF24-AFC1-49E4-94F7-140A1DAF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F619-763D-445C-83CD-22333C7F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26184-30A9-41AA-9003-4A8FA30E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CA7-519F-4B0E-BABC-CEADAC012B7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45A73-2FD3-4DF8-8A73-C2A3FC53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26BAC-458C-4F4A-A916-0F477666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477B-89F9-4F9F-884A-86E06AE0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BC38-29AD-4E05-823E-6B13FD20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9C80B-0A5C-43C2-99C5-84893DD9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28F77-BDB9-4079-8B56-ACED84FC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CA7-519F-4B0E-BABC-CEADAC012B7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8FDE2-F17F-403B-9C94-AC960C90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2EAC-AE38-483B-813D-94E0849A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477B-89F9-4F9F-884A-86E06AE0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6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4695-F8BB-4C78-8EE9-4C1BA5C7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2C64-45DC-4804-B0E2-4CB6F5F58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B7564-7C2E-4D38-BAD7-C6A9BA345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61FF4-37A7-4022-9B09-74285663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CA7-519F-4B0E-BABC-CEADAC012B7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4BF67-23F8-4FC9-A55C-3E1DC77D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A83CC-575E-49AD-A9EE-913FEF58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477B-89F9-4F9F-884A-86E06AE0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4F292-F199-4C9B-9253-2FFD0F15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0AA2-1BB1-4FD0-BC98-438BD5F7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29A0D-B68B-4050-A3CF-D35869DE3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E143B-189D-4AE0-A2F7-2C1BC5A4C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64FD-36B0-4041-A76C-DCB69ECA7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9EEA8-99E2-45B3-A27D-247550A5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CA7-519F-4B0E-BABC-CEADAC012B7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05AA8-B137-433A-9390-9DF93666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1BE89-D382-45C2-A17C-78D920C2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477B-89F9-4F9F-884A-86E06AE0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0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1FDC-0875-4EF6-8BD4-E3CF1259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A4BD6-A1A8-43CC-B4EA-9559D45B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CA7-519F-4B0E-BABC-CEADAC012B7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85DEB-E43E-45FE-9BD7-AC4E9BB8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2B1F0-B213-4B75-97F4-147D4700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477B-89F9-4F9F-884A-86E06AE0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3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1EF5A-0A07-498B-BC98-BE26864E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CA7-519F-4B0E-BABC-CEADAC012B7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E9F68-E250-4968-92D9-C7BB2BEB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E022B-DA22-41C6-A3E5-1C534EC6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477B-89F9-4F9F-884A-86E06AE0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1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878F-1B62-404D-AD53-9EE74B3E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F6DA-6E1A-4623-9E21-45490AB50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F9E18-0680-4221-8B03-7C2EE24CF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61BCD-65B0-4258-B28F-0B283393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CA7-519F-4B0E-BABC-CEADAC012B7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7C902-00AF-4775-9163-40F00C27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6A02B-1524-41EB-B282-904CEB59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477B-89F9-4F9F-884A-86E06AE0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9B63-FE4F-4D34-A957-36F4485C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98C74-C640-4E26-A753-A865CA0FE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572B4-2482-4C06-BF6A-7C6B55F5B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27BF4-E7CF-4E80-A576-9BA53F90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4CA7-519F-4B0E-BABC-CEADAC012B7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06ACE-9DD9-4CAD-9775-B10A6A0C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ADCB5-614F-4C0C-81ED-9EC3F564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477B-89F9-4F9F-884A-86E06AE0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6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80053-1458-4BC7-8F8E-68091551E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CD885-0C1E-4D88-A76E-1656E5E52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75AB0-E102-4B2F-BDC3-907BFB3CE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34CA7-519F-4B0E-BABC-CEADAC012B77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1E3D-B8C1-4BBD-98D6-487E3F7BE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21219-CE6D-44BA-878A-E6AED167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9477B-89F9-4F9F-884A-86E06AE0A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9294-A0B6-464F-A361-63B856E8A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EE30B-A3C2-4641-BF6F-CF13B5790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FE0FE-00C3-4DAE-96C0-B30A83038629}"/>
              </a:ext>
            </a:extLst>
          </p:cNvPr>
          <p:cNvSpPr txBox="1"/>
          <p:nvPr/>
        </p:nvSpPr>
        <p:spPr>
          <a:xfrm>
            <a:off x="8939812" y="678505"/>
            <a:ext cx="21750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2" action="ppaction://hlinksldjump"/>
              </a:rPr>
              <a:t>To the second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A84AF-23C1-4DF1-952E-09BE8B512E6C}"/>
              </a:ext>
            </a:extLst>
          </p:cNvPr>
          <p:cNvSpPr txBox="1"/>
          <p:nvPr/>
        </p:nvSpPr>
        <p:spPr>
          <a:xfrm>
            <a:off x="8957568" y="1072679"/>
            <a:ext cx="21750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 action="ppaction://hlinksldjump"/>
              </a:rPr>
              <a:t>To the first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3843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56C7-FFED-442A-B3DA-758A72BC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1DC4-E321-42CA-B572-0D711A1DA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E8910-345C-4FD0-9F6A-AC105BAE31BA}"/>
              </a:ext>
            </a:extLst>
          </p:cNvPr>
          <p:cNvSpPr txBox="1"/>
          <p:nvPr/>
        </p:nvSpPr>
        <p:spPr>
          <a:xfrm>
            <a:off x="8824403" y="658574"/>
            <a:ext cx="21750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the second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A6945-1CA1-4111-972B-25273E8D0BB7}"/>
              </a:ext>
            </a:extLst>
          </p:cNvPr>
          <p:cNvSpPr txBox="1"/>
          <p:nvPr/>
        </p:nvSpPr>
        <p:spPr>
          <a:xfrm>
            <a:off x="8957568" y="1072679"/>
            <a:ext cx="217502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2" action="ppaction://hlinksldjump"/>
              </a:rPr>
              <a:t>To the first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8127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First</vt:lpstr>
      <vt:lpstr>Second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</dc:title>
  <dc:creator>denesi@GRAMBLING.EDU</dc:creator>
  <cp:lastModifiedBy>denesi@GRAMBLING.EDU</cp:lastModifiedBy>
  <cp:revision>1</cp:revision>
  <dcterms:created xsi:type="dcterms:W3CDTF">2023-11-10T17:37:17Z</dcterms:created>
  <dcterms:modified xsi:type="dcterms:W3CDTF">2023-11-10T17:49:07Z</dcterms:modified>
</cp:coreProperties>
</file>