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5BE18C-FB1F-4064-94AE-51B3B2CFAB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FABC3EF-E0C6-43E5-AEA7-53C8BCEE3390}">
      <dgm:prSet/>
      <dgm:spPr/>
      <dgm:t>
        <a:bodyPr/>
        <a:lstStyle/>
        <a:p>
          <a:r>
            <a:rPr lang="en-IE"/>
            <a:t>Create profile</a:t>
          </a:r>
          <a:endParaRPr lang="en-US"/>
        </a:p>
      </dgm:t>
    </dgm:pt>
    <dgm:pt modelId="{1CFE971A-B317-450D-B99A-C854E6A801BA}" type="parTrans" cxnId="{FDFAF07B-572F-490E-BC9C-9C3F9937FD5E}">
      <dgm:prSet/>
      <dgm:spPr/>
      <dgm:t>
        <a:bodyPr/>
        <a:lstStyle/>
        <a:p>
          <a:endParaRPr lang="en-US"/>
        </a:p>
      </dgm:t>
    </dgm:pt>
    <dgm:pt modelId="{6A7427E8-C1AF-45B3-9426-803FACD62224}" type="sibTrans" cxnId="{FDFAF07B-572F-490E-BC9C-9C3F9937FD5E}">
      <dgm:prSet/>
      <dgm:spPr/>
      <dgm:t>
        <a:bodyPr/>
        <a:lstStyle/>
        <a:p>
          <a:endParaRPr lang="en-US"/>
        </a:p>
      </dgm:t>
    </dgm:pt>
    <dgm:pt modelId="{26824D6B-E7BE-4E3B-B4FE-FB6A32F26ABD}">
      <dgm:prSet/>
      <dgm:spPr/>
      <dgm:t>
        <a:bodyPr/>
        <a:lstStyle/>
        <a:p>
          <a:r>
            <a:rPr lang="en-IE"/>
            <a:t>Update status/wall</a:t>
          </a:r>
          <a:endParaRPr lang="en-US"/>
        </a:p>
      </dgm:t>
    </dgm:pt>
    <dgm:pt modelId="{588079C0-0F88-4AF5-A6CC-05C45963B4BF}" type="parTrans" cxnId="{75EAA059-DB34-47EE-886F-A08434DEC044}">
      <dgm:prSet/>
      <dgm:spPr/>
      <dgm:t>
        <a:bodyPr/>
        <a:lstStyle/>
        <a:p>
          <a:endParaRPr lang="en-US"/>
        </a:p>
      </dgm:t>
    </dgm:pt>
    <dgm:pt modelId="{5EE80941-3DC3-479D-8552-EB292E53F07A}" type="sibTrans" cxnId="{75EAA059-DB34-47EE-886F-A08434DEC044}">
      <dgm:prSet/>
      <dgm:spPr/>
      <dgm:t>
        <a:bodyPr/>
        <a:lstStyle/>
        <a:p>
          <a:endParaRPr lang="en-US"/>
        </a:p>
      </dgm:t>
    </dgm:pt>
    <dgm:pt modelId="{63D0BB5C-3485-44E9-9B56-DDD77C6870C0}">
      <dgm:prSet/>
      <dgm:spPr/>
      <dgm:t>
        <a:bodyPr/>
        <a:lstStyle/>
        <a:p>
          <a:r>
            <a:rPr lang="en-IE"/>
            <a:t>Add/Delete friend</a:t>
          </a:r>
          <a:endParaRPr lang="en-US"/>
        </a:p>
      </dgm:t>
    </dgm:pt>
    <dgm:pt modelId="{7980727E-7508-448C-8129-7F83037C2C89}" type="parTrans" cxnId="{5B3AE010-A565-4C02-88FD-5B87EDC1440A}">
      <dgm:prSet/>
      <dgm:spPr/>
      <dgm:t>
        <a:bodyPr/>
        <a:lstStyle/>
        <a:p>
          <a:endParaRPr lang="en-US"/>
        </a:p>
      </dgm:t>
    </dgm:pt>
    <dgm:pt modelId="{E67BE907-869C-4A11-9108-89140A1BDB49}" type="sibTrans" cxnId="{5B3AE010-A565-4C02-88FD-5B87EDC1440A}">
      <dgm:prSet/>
      <dgm:spPr/>
      <dgm:t>
        <a:bodyPr/>
        <a:lstStyle/>
        <a:p>
          <a:endParaRPr lang="en-US"/>
        </a:p>
      </dgm:t>
    </dgm:pt>
    <dgm:pt modelId="{EEA9799E-6173-4DB6-8BCD-0C5125981E06}">
      <dgm:prSet/>
      <dgm:spPr/>
      <dgm:t>
        <a:bodyPr/>
        <a:lstStyle/>
        <a:p>
          <a:r>
            <a:rPr lang="en-IE"/>
            <a:t>Share their wall with other users</a:t>
          </a:r>
          <a:endParaRPr lang="en-US"/>
        </a:p>
      </dgm:t>
    </dgm:pt>
    <dgm:pt modelId="{5088C56C-2B28-45F1-A55C-ED51A69BCA02}" type="parTrans" cxnId="{7AB9825E-51D2-4F79-972A-F259B5177A57}">
      <dgm:prSet/>
      <dgm:spPr/>
      <dgm:t>
        <a:bodyPr/>
        <a:lstStyle/>
        <a:p>
          <a:endParaRPr lang="en-US"/>
        </a:p>
      </dgm:t>
    </dgm:pt>
    <dgm:pt modelId="{4ED93061-B744-48B0-98B5-A73D221DE803}" type="sibTrans" cxnId="{7AB9825E-51D2-4F79-972A-F259B5177A57}">
      <dgm:prSet/>
      <dgm:spPr/>
      <dgm:t>
        <a:bodyPr/>
        <a:lstStyle/>
        <a:p>
          <a:endParaRPr lang="en-US"/>
        </a:p>
      </dgm:t>
    </dgm:pt>
    <dgm:pt modelId="{D027428F-D007-41B7-8D42-71216C52B2B9}" type="pres">
      <dgm:prSet presAssocID="{8C5BE18C-FB1F-4064-94AE-51B3B2CFABC7}" presName="root" presStyleCnt="0">
        <dgm:presLayoutVars>
          <dgm:dir/>
          <dgm:resizeHandles val="exact"/>
        </dgm:presLayoutVars>
      </dgm:prSet>
      <dgm:spPr/>
    </dgm:pt>
    <dgm:pt modelId="{2C0FC5E9-6706-4057-A3F0-CDAF6C9ADD34}" type="pres">
      <dgm:prSet presAssocID="{8C5BE18C-FB1F-4064-94AE-51B3B2CFABC7}" presName="container" presStyleCnt="0">
        <dgm:presLayoutVars>
          <dgm:dir/>
          <dgm:resizeHandles val="exact"/>
        </dgm:presLayoutVars>
      </dgm:prSet>
      <dgm:spPr/>
    </dgm:pt>
    <dgm:pt modelId="{7AB7E334-48A7-44C9-8943-4D11FBF905FD}" type="pres">
      <dgm:prSet presAssocID="{2FABC3EF-E0C6-43E5-AEA7-53C8BCEE3390}" presName="compNode" presStyleCnt="0"/>
      <dgm:spPr/>
    </dgm:pt>
    <dgm:pt modelId="{1D10F78A-5FD9-401D-9912-A4AE045230E7}" type="pres">
      <dgm:prSet presAssocID="{2FABC3EF-E0C6-43E5-AEA7-53C8BCEE3390}" presName="iconBgRect" presStyleLbl="bgShp" presStyleIdx="0" presStyleCnt="4"/>
      <dgm:spPr/>
    </dgm:pt>
    <dgm:pt modelId="{C2E24E64-01D0-4F92-B46C-63E434B34209}" type="pres">
      <dgm:prSet presAssocID="{2FABC3EF-E0C6-43E5-AEA7-53C8BCEE33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5FFA23E-A23F-4DD1-8559-13CF57749E0E}" type="pres">
      <dgm:prSet presAssocID="{2FABC3EF-E0C6-43E5-AEA7-53C8BCEE3390}" presName="spaceRect" presStyleCnt="0"/>
      <dgm:spPr/>
    </dgm:pt>
    <dgm:pt modelId="{FD273A3B-CFF1-4DD9-BF91-3C0D5AEB5AD1}" type="pres">
      <dgm:prSet presAssocID="{2FABC3EF-E0C6-43E5-AEA7-53C8BCEE3390}" presName="textRect" presStyleLbl="revTx" presStyleIdx="0" presStyleCnt="4">
        <dgm:presLayoutVars>
          <dgm:chMax val="1"/>
          <dgm:chPref val="1"/>
        </dgm:presLayoutVars>
      </dgm:prSet>
      <dgm:spPr/>
    </dgm:pt>
    <dgm:pt modelId="{A8E87871-FE12-4F7C-8605-D5492ADBD92C}" type="pres">
      <dgm:prSet presAssocID="{6A7427E8-C1AF-45B3-9426-803FACD62224}" presName="sibTrans" presStyleLbl="sibTrans2D1" presStyleIdx="0" presStyleCnt="0"/>
      <dgm:spPr/>
    </dgm:pt>
    <dgm:pt modelId="{5E1BB2E3-D462-4DD4-935E-B4E57876AAAD}" type="pres">
      <dgm:prSet presAssocID="{26824D6B-E7BE-4E3B-B4FE-FB6A32F26ABD}" presName="compNode" presStyleCnt="0"/>
      <dgm:spPr/>
    </dgm:pt>
    <dgm:pt modelId="{2ECEEE0F-C7CD-4F76-BBFA-37B89AC35A77}" type="pres">
      <dgm:prSet presAssocID="{26824D6B-E7BE-4E3B-B4FE-FB6A32F26ABD}" presName="iconBgRect" presStyleLbl="bgShp" presStyleIdx="1" presStyleCnt="4"/>
      <dgm:spPr/>
    </dgm:pt>
    <dgm:pt modelId="{4CC8A654-51D3-41B8-9441-9D02DF393F38}" type="pres">
      <dgm:prSet presAssocID="{26824D6B-E7BE-4E3B-B4FE-FB6A32F26A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96CBACF-9EE6-4CA7-AC60-D7DC7B6F114D}" type="pres">
      <dgm:prSet presAssocID="{26824D6B-E7BE-4E3B-B4FE-FB6A32F26ABD}" presName="spaceRect" presStyleCnt="0"/>
      <dgm:spPr/>
    </dgm:pt>
    <dgm:pt modelId="{BA5F0E3B-1CD6-4F26-BD6D-5A83F2149D98}" type="pres">
      <dgm:prSet presAssocID="{26824D6B-E7BE-4E3B-B4FE-FB6A32F26ABD}" presName="textRect" presStyleLbl="revTx" presStyleIdx="1" presStyleCnt="4">
        <dgm:presLayoutVars>
          <dgm:chMax val="1"/>
          <dgm:chPref val="1"/>
        </dgm:presLayoutVars>
      </dgm:prSet>
      <dgm:spPr/>
    </dgm:pt>
    <dgm:pt modelId="{0E5ABB7C-6459-463A-9C83-DF66A9CF7425}" type="pres">
      <dgm:prSet presAssocID="{5EE80941-3DC3-479D-8552-EB292E53F07A}" presName="sibTrans" presStyleLbl="sibTrans2D1" presStyleIdx="0" presStyleCnt="0"/>
      <dgm:spPr/>
    </dgm:pt>
    <dgm:pt modelId="{733DD9D2-07F8-4E4C-BD69-974B68FA0FFA}" type="pres">
      <dgm:prSet presAssocID="{63D0BB5C-3485-44E9-9B56-DDD77C6870C0}" presName="compNode" presStyleCnt="0"/>
      <dgm:spPr/>
    </dgm:pt>
    <dgm:pt modelId="{866C04AE-273C-4267-9E9F-015441DFD1BF}" type="pres">
      <dgm:prSet presAssocID="{63D0BB5C-3485-44E9-9B56-DDD77C6870C0}" presName="iconBgRect" presStyleLbl="bgShp" presStyleIdx="2" presStyleCnt="4"/>
      <dgm:spPr/>
    </dgm:pt>
    <dgm:pt modelId="{DCA06A5B-1DEB-46C9-BC41-3EA2166F0E05}" type="pres">
      <dgm:prSet presAssocID="{63D0BB5C-3485-44E9-9B56-DDD77C6870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09A7049C-F455-4C60-99BB-623BADAA5272}" type="pres">
      <dgm:prSet presAssocID="{63D0BB5C-3485-44E9-9B56-DDD77C6870C0}" presName="spaceRect" presStyleCnt="0"/>
      <dgm:spPr/>
    </dgm:pt>
    <dgm:pt modelId="{9BD275EB-8603-4C83-B93F-D7A77BA34E28}" type="pres">
      <dgm:prSet presAssocID="{63D0BB5C-3485-44E9-9B56-DDD77C6870C0}" presName="textRect" presStyleLbl="revTx" presStyleIdx="2" presStyleCnt="4">
        <dgm:presLayoutVars>
          <dgm:chMax val="1"/>
          <dgm:chPref val="1"/>
        </dgm:presLayoutVars>
      </dgm:prSet>
      <dgm:spPr/>
    </dgm:pt>
    <dgm:pt modelId="{9ACF4782-0536-429F-BECD-EE87F67512A8}" type="pres">
      <dgm:prSet presAssocID="{E67BE907-869C-4A11-9108-89140A1BDB49}" presName="sibTrans" presStyleLbl="sibTrans2D1" presStyleIdx="0" presStyleCnt="0"/>
      <dgm:spPr/>
    </dgm:pt>
    <dgm:pt modelId="{A0F06B09-558D-49DC-99C6-532CA9F59DEC}" type="pres">
      <dgm:prSet presAssocID="{EEA9799E-6173-4DB6-8BCD-0C5125981E06}" presName="compNode" presStyleCnt="0"/>
      <dgm:spPr/>
    </dgm:pt>
    <dgm:pt modelId="{69445F35-FAB4-45DD-908B-29CA4294615A}" type="pres">
      <dgm:prSet presAssocID="{EEA9799E-6173-4DB6-8BCD-0C5125981E06}" presName="iconBgRect" presStyleLbl="bgShp" presStyleIdx="3" presStyleCnt="4"/>
      <dgm:spPr/>
    </dgm:pt>
    <dgm:pt modelId="{0F25F9E4-466C-45BE-A0B7-9CDFE9D006C0}" type="pres">
      <dgm:prSet presAssocID="{EEA9799E-6173-4DB6-8BCD-0C5125981E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349DBA28-522E-460E-9BB7-3636F7FD6268}" type="pres">
      <dgm:prSet presAssocID="{EEA9799E-6173-4DB6-8BCD-0C5125981E06}" presName="spaceRect" presStyleCnt="0"/>
      <dgm:spPr/>
    </dgm:pt>
    <dgm:pt modelId="{AFD1A6D2-57BC-4053-BCEE-B603191ECE6A}" type="pres">
      <dgm:prSet presAssocID="{EEA9799E-6173-4DB6-8BCD-0C5125981E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3AE010-A565-4C02-88FD-5B87EDC1440A}" srcId="{8C5BE18C-FB1F-4064-94AE-51B3B2CFABC7}" destId="{63D0BB5C-3485-44E9-9B56-DDD77C6870C0}" srcOrd="2" destOrd="0" parTransId="{7980727E-7508-448C-8129-7F83037C2C89}" sibTransId="{E67BE907-869C-4A11-9108-89140A1BDB49}"/>
    <dgm:cxn modelId="{5A788539-B43D-448A-A375-3B8A6A9BFDFE}" type="presOf" srcId="{6A7427E8-C1AF-45B3-9426-803FACD62224}" destId="{A8E87871-FE12-4F7C-8605-D5492ADBD92C}" srcOrd="0" destOrd="0" presId="urn:microsoft.com/office/officeart/2018/2/layout/IconCircleList"/>
    <dgm:cxn modelId="{FC7D6A3E-FB3B-4557-80C0-12A6024AF79F}" type="presOf" srcId="{63D0BB5C-3485-44E9-9B56-DDD77C6870C0}" destId="{9BD275EB-8603-4C83-B93F-D7A77BA34E28}" srcOrd="0" destOrd="0" presId="urn:microsoft.com/office/officeart/2018/2/layout/IconCircleList"/>
    <dgm:cxn modelId="{6E41B45B-7169-48D0-8C08-DEA187C61099}" type="presOf" srcId="{2FABC3EF-E0C6-43E5-AEA7-53C8BCEE3390}" destId="{FD273A3B-CFF1-4DD9-BF91-3C0D5AEB5AD1}" srcOrd="0" destOrd="0" presId="urn:microsoft.com/office/officeart/2018/2/layout/IconCircleList"/>
    <dgm:cxn modelId="{7AB9825E-51D2-4F79-972A-F259B5177A57}" srcId="{8C5BE18C-FB1F-4064-94AE-51B3B2CFABC7}" destId="{EEA9799E-6173-4DB6-8BCD-0C5125981E06}" srcOrd="3" destOrd="0" parTransId="{5088C56C-2B28-45F1-A55C-ED51A69BCA02}" sibTransId="{4ED93061-B744-48B0-98B5-A73D221DE803}"/>
    <dgm:cxn modelId="{D1DB1448-1AC3-4D11-93A9-A86C3D1B0C00}" type="presOf" srcId="{5EE80941-3DC3-479D-8552-EB292E53F07A}" destId="{0E5ABB7C-6459-463A-9C83-DF66A9CF7425}" srcOrd="0" destOrd="0" presId="urn:microsoft.com/office/officeart/2018/2/layout/IconCircleList"/>
    <dgm:cxn modelId="{25D51275-F2E5-4054-BB4A-54D8B40BA4BB}" type="presOf" srcId="{E67BE907-869C-4A11-9108-89140A1BDB49}" destId="{9ACF4782-0536-429F-BECD-EE87F67512A8}" srcOrd="0" destOrd="0" presId="urn:microsoft.com/office/officeart/2018/2/layout/IconCircleList"/>
    <dgm:cxn modelId="{E26C6776-E869-4364-8C54-7A4EC0CAF331}" type="presOf" srcId="{8C5BE18C-FB1F-4064-94AE-51B3B2CFABC7}" destId="{D027428F-D007-41B7-8D42-71216C52B2B9}" srcOrd="0" destOrd="0" presId="urn:microsoft.com/office/officeart/2018/2/layout/IconCircleList"/>
    <dgm:cxn modelId="{75EAA059-DB34-47EE-886F-A08434DEC044}" srcId="{8C5BE18C-FB1F-4064-94AE-51B3B2CFABC7}" destId="{26824D6B-E7BE-4E3B-B4FE-FB6A32F26ABD}" srcOrd="1" destOrd="0" parTransId="{588079C0-0F88-4AF5-A6CC-05C45963B4BF}" sibTransId="{5EE80941-3DC3-479D-8552-EB292E53F07A}"/>
    <dgm:cxn modelId="{FDFAF07B-572F-490E-BC9C-9C3F9937FD5E}" srcId="{8C5BE18C-FB1F-4064-94AE-51B3B2CFABC7}" destId="{2FABC3EF-E0C6-43E5-AEA7-53C8BCEE3390}" srcOrd="0" destOrd="0" parTransId="{1CFE971A-B317-450D-B99A-C854E6A801BA}" sibTransId="{6A7427E8-C1AF-45B3-9426-803FACD62224}"/>
    <dgm:cxn modelId="{B52631D8-E4FB-4A71-94A2-783844566CA5}" type="presOf" srcId="{EEA9799E-6173-4DB6-8BCD-0C5125981E06}" destId="{AFD1A6D2-57BC-4053-BCEE-B603191ECE6A}" srcOrd="0" destOrd="0" presId="urn:microsoft.com/office/officeart/2018/2/layout/IconCircleList"/>
    <dgm:cxn modelId="{DEAA26EF-2521-4AB7-9CBB-B838CEF66017}" type="presOf" srcId="{26824D6B-E7BE-4E3B-B4FE-FB6A32F26ABD}" destId="{BA5F0E3B-1CD6-4F26-BD6D-5A83F2149D98}" srcOrd="0" destOrd="0" presId="urn:microsoft.com/office/officeart/2018/2/layout/IconCircleList"/>
    <dgm:cxn modelId="{291B3C13-C828-4796-80B8-81429D16EDC9}" type="presParOf" srcId="{D027428F-D007-41B7-8D42-71216C52B2B9}" destId="{2C0FC5E9-6706-4057-A3F0-CDAF6C9ADD34}" srcOrd="0" destOrd="0" presId="urn:microsoft.com/office/officeart/2018/2/layout/IconCircleList"/>
    <dgm:cxn modelId="{3D525CAC-4105-4B17-B834-EBEC743671C9}" type="presParOf" srcId="{2C0FC5E9-6706-4057-A3F0-CDAF6C9ADD34}" destId="{7AB7E334-48A7-44C9-8943-4D11FBF905FD}" srcOrd="0" destOrd="0" presId="urn:microsoft.com/office/officeart/2018/2/layout/IconCircleList"/>
    <dgm:cxn modelId="{3262179B-9597-4977-860E-E248384950C5}" type="presParOf" srcId="{7AB7E334-48A7-44C9-8943-4D11FBF905FD}" destId="{1D10F78A-5FD9-401D-9912-A4AE045230E7}" srcOrd="0" destOrd="0" presId="urn:microsoft.com/office/officeart/2018/2/layout/IconCircleList"/>
    <dgm:cxn modelId="{CC6292D6-9EE1-48C5-89C4-631BFC3CFB00}" type="presParOf" srcId="{7AB7E334-48A7-44C9-8943-4D11FBF905FD}" destId="{C2E24E64-01D0-4F92-B46C-63E434B34209}" srcOrd="1" destOrd="0" presId="urn:microsoft.com/office/officeart/2018/2/layout/IconCircleList"/>
    <dgm:cxn modelId="{9D33B421-457C-40BA-A3CB-E316B6351411}" type="presParOf" srcId="{7AB7E334-48A7-44C9-8943-4D11FBF905FD}" destId="{95FFA23E-A23F-4DD1-8559-13CF57749E0E}" srcOrd="2" destOrd="0" presId="urn:microsoft.com/office/officeart/2018/2/layout/IconCircleList"/>
    <dgm:cxn modelId="{906251B8-2CAF-438F-B0DF-4367D137C703}" type="presParOf" srcId="{7AB7E334-48A7-44C9-8943-4D11FBF905FD}" destId="{FD273A3B-CFF1-4DD9-BF91-3C0D5AEB5AD1}" srcOrd="3" destOrd="0" presId="urn:microsoft.com/office/officeart/2018/2/layout/IconCircleList"/>
    <dgm:cxn modelId="{603F9CFE-A82A-4694-87D5-F829BA4E0A64}" type="presParOf" srcId="{2C0FC5E9-6706-4057-A3F0-CDAF6C9ADD34}" destId="{A8E87871-FE12-4F7C-8605-D5492ADBD92C}" srcOrd="1" destOrd="0" presId="urn:microsoft.com/office/officeart/2018/2/layout/IconCircleList"/>
    <dgm:cxn modelId="{0BEA09B9-6210-4CE2-834E-0830498916B9}" type="presParOf" srcId="{2C0FC5E9-6706-4057-A3F0-CDAF6C9ADD34}" destId="{5E1BB2E3-D462-4DD4-935E-B4E57876AAAD}" srcOrd="2" destOrd="0" presId="urn:microsoft.com/office/officeart/2018/2/layout/IconCircleList"/>
    <dgm:cxn modelId="{12CF3987-C24A-4228-BF22-D29D9182A5A9}" type="presParOf" srcId="{5E1BB2E3-D462-4DD4-935E-B4E57876AAAD}" destId="{2ECEEE0F-C7CD-4F76-BBFA-37B89AC35A77}" srcOrd="0" destOrd="0" presId="urn:microsoft.com/office/officeart/2018/2/layout/IconCircleList"/>
    <dgm:cxn modelId="{5D95E12F-136F-41DC-A759-18E90115F858}" type="presParOf" srcId="{5E1BB2E3-D462-4DD4-935E-B4E57876AAAD}" destId="{4CC8A654-51D3-41B8-9441-9D02DF393F38}" srcOrd="1" destOrd="0" presId="urn:microsoft.com/office/officeart/2018/2/layout/IconCircleList"/>
    <dgm:cxn modelId="{D9A55DFF-C136-4C7A-9790-F4D8EE4FDC3C}" type="presParOf" srcId="{5E1BB2E3-D462-4DD4-935E-B4E57876AAAD}" destId="{A96CBACF-9EE6-4CA7-AC60-D7DC7B6F114D}" srcOrd="2" destOrd="0" presId="urn:microsoft.com/office/officeart/2018/2/layout/IconCircleList"/>
    <dgm:cxn modelId="{9793B159-A53B-4EFD-BE01-FDD06BA814D4}" type="presParOf" srcId="{5E1BB2E3-D462-4DD4-935E-B4E57876AAAD}" destId="{BA5F0E3B-1CD6-4F26-BD6D-5A83F2149D98}" srcOrd="3" destOrd="0" presId="urn:microsoft.com/office/officeart/2018/2/layout/IconCircleList"/>
    <dgm:cxn modelId="{A62A2450-E99F-46C4-AE29-CBBB82692213}" type="presParOf" srcId="{2C0FC5E9-6706-4057-A3F0-CDAF6C9ADD34}" destId="{0E5ABB7C-6459-463A-9C83-DF66A9CF7425}" srcOrd="3" destOrd="0" presId="urn:microsoft.com/office/officeart/2018/2/layout/IconCircleList"/>
    <dgm:cxn modelId="{5886ABE7-61D1-4830-B2CE-95B9F2A0CF6D}" type="presParOf" srcId="{2C0FC5E9-6706-4057-A3F0-CDAF6C9ADD34}" destId="{733DD9D2-07F8-4E4C-BD69-974B68FA0FFA}" srcOrd="4" destOrd="0" presId="urn:microsoft.com/office/officeart/2018/2/layout/IconCircleList"/>
    <dgm:cxn modelId="{39D4EFF3-6C93-4672-9919-A3305F3446B8}" type="presParOf" srcId="{733DD9D2-07F8-4E4C-BD69-974B68FA0FFA}" destId="{866C04AE-273C-4267-9E9F-015441DFD1BF}" srcOrd="0" destOrd="0" presId="urn:microsoft.com/office/officeart/2018/2/layout/IconCircleList"/>
    <dgm:cxn modelId="{E5E86E85-7D47-47F2-89E8-23518E4690D6}" type="presParOf" srcId="{733DD9D2-07F8-4E4C-BD69-974B68FA0FFA}" destId="{DCA06A5B-1DEB-46C9-BC41-3EA2166F0E05}" srcOrd="1" destOrd="0" presId="urn:microsoft.com/office/officeart/2018/2/layout/IconCircleList"/>
    <dgm:cxn modelId="{8F23BE51-5522-408A-B9A5-6C82A2C312A7}" type="presParOf" srcId="{733DD9D2-07F8-4E4C-BD69-974B68FA0FFA}" destId="{09A7049C-F455-4C60-99BB-623BADAA5272}" srcOrd="2" destOrd="0" presId="urn:microsoft.com/office/officeart/2018/2/layout/IconCircleList"/>
    <dgm:cxn modelId="{6162F6E4-C992-4F60-9C10-E40E82BE6CF5}" type="presParOf" srcId="{733DD9D2-07F8-4E4C-BD69-974B68FA0FFA}" destId="{9BD275EB-8603-4C83-B93F-D7A77BA34E28}" srcOrd="3" destOrd="0" presId="urn:microsoft.com/office/officeart/2018/2/layout/IconCircleList"/>
    <dgm:cxn modelId="{D9F2656C-1733-441A-9672-0043C474C709}" type="presParOf" srcId="{2C0FC5E9-6706-4057-A3F0-CDAF6C9ADD34}" destId="{9ACF4782-0536-429F-BECD-EE87F67512A8}" srcOrd="5" destOrd="0" presId="urn:microsoft.com/office/officeart/2018/2/layout/IconCircleList"/>
    <dgm:cxn modelId="{A8A061DA-655A-4056-84F6-8AF92F426031}" type="presParOf" srcId="{2C0FC5E9-6706-4057-A3F0-CDAF6C9ADD34}" destId="{A0F06B09-558D-49DC-99C6-532CA9F59DEC}" srcOrd="6" destOrd="0" presId="urn:microsoft.com/office/officeart/2018/2/layout/IconCircleList"/>
    <dgm:cxn modelId="{26393448-6C00-420E-8716-44641E90BA49}" type="presParOf" srcId="{A0F06B09-558D-49DC-99C6-532CA9F59DEC}" destId="{69445F35-FAB4-45DD-908B-29CA4294615A}" srcOrd="0" destOrd="0" presId="urn:microsoft.com/office/officeart/2018/2/layout/IconCircleList"/>
    <dgm:cxn modelId="{2F196C0C-3A80-4762-A7F6-CAA4AD0C6911}" type="presParOf" srcId="{A0F06B09-558D-49DC-99C6-532CA9F59DEC}" destId="{0F25F9E4-466C-45BE-A0B7-9CDFE9D006C0}" srcOrd="1" destOrd="0" presId="urn:microsoft.com/office/officeart/2018/2/layout/IconCircleList"/>
    <dgm:cxn modelId="{EDD1F56B-044D-4C15-BBC7-72551C65AF20}" type="presParOf" srcId="{A0F06B09-558D-49DC-99C6-532CA9F59DEC}" destId="{349DBA28-522E-460E-9BB7-3636F7FD6268}" srcOrd="2" destOrd="0" presId="urn:microsoft.com/office/officeart/2018/2/layout/IconCircleList"/>
    <dgm:cxn modelId="{A4916C15-7922-4BE8-B8C6-F3373AC82813}" type="presParOf" srcId="{A0F06B09-558D-49DC-99C6-532CA9F59DEC}" destId="{AFD1A6D2-57BC-4053-BCEE-B603191ECE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0F78A-5FD9-401D-9912-A4AE045230E7}">
      <dsp:nvSpPr>
        <dsp:cNvPr id="0" name=""/>
        <dsp:cNvSpPr/>
      </dsp:nvSpPr>
      <dsp:spPr>
        <a:xfrm>
          <a:off x="218794" y="57118"/>
          <a:ext cx="1339248" cy="1339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24E64-01D0-4F92-B46C-63E434B34209}">
      <dsp:nvSpPr>
        <dsp:cNvPr id="0" name=""/>
        <dsp:cNvSpPr/>
      </dsp:nvSpPr>
      <dsp:spPr>
        <a:xfrm>
          <a:off x="500036" y="338361"/>
          <a:ext cx="776764" cy="776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73A3B-CFF1-4DD9-BF91-3C0D5AEB5AD1}">
      <dsp:nvSpPr>
        <dsp:cNvPr id="0" name=""/>
        <dsp:cNvSpPr/>
      </dsp:nvSpPr>
      <dsp:spPr>
        <a:xfrm>
          <a:off x="1845025" y="57118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Create profile</a:t>
          </a:r>
          <a:endParaRPr lang="en-US" sz="2400" kern="1200"/>
        </a:p>
      </dsp:txBody>
      <dsp:txXfrm>
        <a:off x="1845025" y="57118"/>
        <a:ext cx="3156800" cy="1339248"/>
      </dsp:txXfrm>
    </dsp:sp>
    <dsp:sp modelId="{2ECEEE0F-C7CD-4F76-BBFA-37B89AC35A77}">
      <dsp:nvSpPr>
        <dsp:cNvPr id="0" name=""/>
        <dsp:cNvSpPr/>
      </dsp:nvSpPr>
      <dsp:spPr>
        <a:xfrm>
          <a:off x="5551874" y="57118"/>
          <a:ext cx="1339248" cy="1339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8A654-51D3-41B8-9441-9D02DF393F38}">
      <dsp:nvSpPr>
        <dsp:cNvPr id="0" name=""/>
        <dsp:cNvSpPr/>
      </dsp:nvSpPr>
      <dsp:spPr>
        <a:xfrm>
          <a:off x="5833116" y="338361"/>
          <a:ext cx="776764" cy="776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F0E3B-1CD6-4F26-BD6D-5A83F2149D98}">
      <dsp:nvSpPr>
        <dsp:cNvPr id="0" name=""/>
        <dsp:cNvSpPr/>
      </dsp:nvSpPr>
      <dsp:spPr>
        <a:xfrm>
          <a:off x="7178104" y="57118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Update status/wall</a:t>
          </a:r>
          <a:endParaRPr lang="en-US" sz="2400" kern="1200"/>
        </a:p>
      </dsp:txBody>
      <dsp:txXfrm>
        <a:off x="7178104" y="57118"/>
        <a:ext cx="3156800" cy="1339248"/>
      </dsp:txXfrm>
    </dsp:sp>
    <dsp:sp modelId="{866C04AE-273C-4267-9E9F-015441DFD1BF}">
      <dsp:nvSpPr>
        <dsp:cNvPr id="0" name=""/>
        <dsp:cNvSpPr/>
      </dsp:nvSpPr>
      <dsp:spPr>
        <a:xfrm>
          <a:off x="218794" y="1968373"/>
          <a:ext cx="1339248" cy="1339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06A5B-1DEB-46C9-BC41-3EA2166F0E05}">
      <dsp:nvSpPr>
        <dsp:cNvPr id="0" name=""/>
        <dsp:cNvSpPr/>
      </dsp:nvSpPr>
      <dsp:spPr>
        <a:xfrm>
          <a:off x="500036" y="2249615"/>
          <a:ext cx="776764" cy="7767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275EB-8603-4C83-B93F-D7A77BA34E28}">
      <dsp:nvSpPr>
        <dsp:cNvPr id="0" name=""/>
        <dsp:cNvSpPr/>
      </dsp:nvSpPr>
      <dsp:spPr>
        <a:xfrm>
          <a:off x="1845025" y="1968373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Add/Delete friend</a:t>
          </a:r>
          <a:endParaRPr lang="en-US" sz="2400" kern="1200"/>
        </a:p>
      </dsp:txBody>
      <dsp:txXfrm>
        <a:off x="1845025" y="1968373"/>
        <a:ext cx="3156800" cy="1339248"/>
      </dsp:txXfrm>
    </dsp:sp>
    <dsp:sp modelId="{69445F35-FAB4-45DD-908B-29CA4294615A}">
      <dsp:nvSpPr>
        <dsp:cNvPr id="0" name=""/>
        <dsp:cNvSpPr/>
      </dsp:nvSpPr>
      <dsp:spPr>
        <a:xfrm>
          <a:off x="5551874" y="1968373"/>
          <a:ext cx="1339248" cy="13392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5F9E4-466C-45BE-A0B7-9CDFE9D006C0}">
      <dsp:nvSpPr>
        <dsp:cNvPr id="0" name=""/>
        <dsp:cNvSpPr/>
      </dsp:nvSpPr>
      <dsp:spPr>
        <a:xfrm>
          <a:off x="5833116" y="2249615"/>
          <a:ext cx="776764" cy="7767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1A6D2-57BC-4053-BCEE-B603191ECE6A}">
      <dsp:nvSpPr>
        <dsp:cNvPr id="0" name=""/>
        <dsp:cNvSpPr/>
      </dsp:nvSpPr>
      <dsp:spPr>
        <a:xfrm>
          <a:off x="7178104" y="1968373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Share their wall with other users</a:t>
          </a:r>
          <a:endParaRPr lang="en-US" sz="2400" kern="1200"/>
        </a:p>
      </dsp:txBody>
      <dsp:txXfrm>
        <a:off x="7178104" y="1968373"/>
        <a:ext cx="3156800" cy="1339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AB3F5-7D76-4A9A-B5EB-3713BF9BEBFA}" type="datetimeFigureOut">
              <a:rPr lang="en-IE" smtClean="0"/>
              <a:t>18/03/2020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C539-B171-4F17-82DE-C639718874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654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D90F-B15E-49CC-A403-16AFE90C8D95}" type="datetime1">
              <a:rPr lang="en-IE" smtClean="0"/>
              <a:t>18/03/2020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49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E3A1-8CD0-4303-A0D7-76BDB579C216}" type="datetime1">
              <a:rPr lang="en-IE" smtClean="0"/>
              <a:t>18/03/2020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60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26AE-609F-4078-A45E-E66E0A4A16C7}" type="datetime1">
              <a:rPr lang="en-IE" smtClean="0"/>
              <a:t>18/03/2020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8119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CBE1-32FA-43E3-9B3F-9A69D8C892F0}" type="datetime1">
              <a:rPr lang="en-IE" smtClean="0"/>
              <a:t>18/03/2020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515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5B90-54C8-4132-81F9-8DD522075022}" type="datetime1">
              <a:rPr lang="en-IE" smtClean="0"/>
              <a:t>18/03/2020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63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6D77-E09D-4FD8-9E2F-FB213ABA0506}" type="datetime1">
              <a:rPr lang="en-IE" smtClean="0"/>
              <a:t>18/03/2020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93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5894-99DC-4C03-8B99-6DAC9938BA87}" type="datetime1">
              <a:rPr lang="en-IE" smtClean="0"/>
              <a:t>18/03/2020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355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2FCE-E779-4B86-B255-258CB63849EE}" type="datetime1">
              <a:rPr lang="en-IE" smtClean="0"/>
              <a:t>18/03/2020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12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75-FDD7-4547-AD13-09B72FBB3388}" type="datetime1">
              <a:rPr lang="en-IE" smtClean="0"/>
              <a:t>18/03/2020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521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9D6D-EA14-4153-B0E6-F155984F2F8F}" type="datetime1">
              <a:rPr lang="en-IE" smtClean="0"/>
              <a:t>18/03/2020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812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38B6-582F-498A-BB22-CE4CCD8531A1}" type="datetime1">
              <a:rPr lang="en-IE" smtClean="0"/>
              <a:t>18/03/2020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854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3AA2-29A2-4F70-A059-803D9E4D3FAB}" type="datetime1">
              <a:rPr lang="en-IE" smtClean="0"/>
              <a:t>18/03/2020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541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1B8F-334B-4959-8FCF-44AB43DD7836}" type="datetime1">
              <a:rPr lang="en-IE" smtClean="0"/>
              <a:t>18/03/2020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213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249648-20DB-43D1-8782-F5E2930E1EFF}" type="datetime1">
              <a:rPr lang="en-IE" smtClean="0"/>
              <a:t>18/03/2020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026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D8DFE37-7499-47DE-BCB5-28B468A06029}" type="datetime1">
              <a:rPr lang="en-IE" smtClean="0"/>
              <a:t>18/03/2020</a:t>
            </a:fld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1766E1-2A2C-446D-A27B-24B4E308C0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540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5B1D-1D52-471A-9481-3D60B8158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Social Media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47CAA-1DDD-472B-AF64-595DC1866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37587"/>
          </a:xfrm>
        </p:spPr>
        <p:txBody>
          <a:bodyPr>
            <a:normAutofit/>
          </a:bodyPr>
          <a:lstStyle/>
          <a:p>
            <a:r>
              <a:rPr lang="en-IE" dirty="0"/>
              <a:t>Name: 		Daniel Polak</a:t>
            </a:r>
          </a:p>
          <a:p>
            <a:r>
              <a:rPr lang="en-IE" dirty="0"/>
              <a:t>Date: 		19/03/2020</a:t>
            </a:r>
          </a:p>
          <a:p>
            <a:r>
              <a:rPr lang="en-IE" dirty="0"/>
              <a:t>Supervisor: 	Noel O’Hara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8BAAB-8816-453B-89C3-B130CE9F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10678331" y="6372808"/>
            <a:ext cx="1062155" cy="83976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1744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2EC4-FFEC-42CB-AFD7-3306B2EA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B92F-E727-4B6B-9D38-32CB70DB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a website/app similar to the early days of Facebook. Users can create a profile and update their status and their wall and share with others.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7D079-BAF7-4018-866C-76B37021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542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B33-367D-46AE-A315-7EBF938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E"/>
              <a:t>Main Features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BAE78-6459-43B6-805B-CD702C63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/>
              <a:t>2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00322AB-1983-4D43-9BBB-79A77B547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40104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62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F116F-8B84-4F24-AACA-D2EE52A8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IE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FC0C-640A-4CDC-9470-74D04CAB9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IE" dirty="0"/>
              <a:t>HTML, PHP, JavaScript, SQL</a:t>
            </a:r>
          </a:p>
          <a:p>
            <a:r>
              <a:rPr lang="en-IE" dirty="0"/>
              <a:t>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68EF-7CCE-44D3-BB3F-FE91F4C2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dirty="0"/>
              <a:t>3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238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A595-49AF-429D-982E-87542658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9319-4670-40CF-863A-06CF9379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587218" cy="3636511"/>
          </a:xfrm>
        </p:spPr>
        <p:txBody>
          <a:bodyPr/>
          <a:lstStyle/>
          <a:p>
            <a:r>
              <a:rPr lang="en-IE" dirty="0"/>
              <a:t>Simple and efficient layout</a:t>
            </a:r>
          </a:p>
          <a:p>
            <a:r>
              <a:rPr lang="en-IE" dirty="0"/>
              <a:t>Consistent Design</a:t>
            </a:r>
          </a:p>
          <a:p>
            <a:r>
              <a:rPr lang="en-IE" dirty="0"/>
              <a:t>Easy to understand and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19DAF-8733-40B3-9A0D-12FA6F07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56560-FED0-4D8F-9F22-89D9F8F5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20" y="2222287"/>
            <a:ext cx="6708710" cy="2042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F1DE4-E060-4F44-9034-95D1BA40350F}"/>
              </a:ext>
            </a:extLst>
          </p:cNvPr>
          <p:cNvSpPr txBox="1"/>
          <p:nvPr/>
        </p:nvSpPr>
        <p:spPr>
          <a:xfrm>
            <a:off x="4273419" y="4348064"/>
            <a:ext cx="241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Fig. 1 Sign Up Design Example</a:t>
            </a:r>
          </a:p>
        </p:txBody>
      </p:sp>
    </p:spTree>
    <p:extLst>
      <p:ext uri="{BB962C8B-B14F-4D97-AF65-F5344CB8AC3E}">
        <p14:creationId xmlns:p14="http://schemas.microsoft.com/office/powerpoint/2010/main" val="71358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72DE71-0D64-4398-BCE9-EECEE29678F8}"/>
              </a:ext>
            </a:extLst>
          </p:cNvPr>
          <p:cNvSpPr txBox="1"/>
          <p:nvPr/>
        </p:nvSpPr>
        <p:spPr>
          <a:xfrm>
            <a:off x="679508" y="1266738"/>
            <a:ext cx="1112380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sz="2800" dirty="0"/>
          </a:p>
          <a:p>
            <a:pPr algn="ctr"/>
            <a:r>
              <a:rPr lang="en-IE" sz="2800" b="1" dirty="0"/>
              <a:t>Thank you for your attention!</a:t>
            </a:r>
          </a:p>
          <a:p>
            <a:endParaRPr lang="en-IE" sz="2800" dirty="0"/>
          </a:p>
          <a:p>
            <a:endParaRPr lang="en-IE" sz="2800" dirty="0"/>
          </a:p>
          <a:p>
            <a:pPr algn="ctr"/>
            <a:r>
              <a:rPr lang="en-IE" sz="2800" b="1" dirty="0"/>
              <a:t>Any 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C7544-4C35-4CB0-94B9-1DEC3EF9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95519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Social Media Website</vt:lpstr>
      <vt:lpstr>Introduction</vt:lpstr>
      <vt:lpstr>Main Features</vt:lpstr>
      <vt:lpstr>Technology</vt:lpstr>
      <vt:lpstr>User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Website</dc:title>
  <dc:creator>Donko Polko</dc:creator>
  <cp:lastModifiedBy>Donko Polko</cp:lastModifiedBy>
  <cp:revision>4</cp:revision>
  <dcterms:created xsi:type="dcterms:W3CDTF">2020-03-18T21:03:26Z</dcterms:created>
  <dcterms:modified xsi:type="dcterms:W3CDTF">2020-03-18T23:52:15Z</dcterms:modified>
</cp:coreProperties>
</file>