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5678-4799-423E-8C4B-3ABCB8BDD7B7}" type="datetimeFigureOut">
              <a:rPr lang="es-MX" smtClean="0"/>
              <a:t>09/05/2023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EEEF-6457-4B1D-A456-323888BE29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99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5678-4799-423E-8C4B-3ABCB8BDD7B7}" type="datetimeFigureOut">
              <a:rPr lang="es-MX" smtClean="0"/>
              <a:t>09/05/2023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EEEF-6457-4B1D-A456-323888BE29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946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5678-4799-423E-8C4B-3ABCB8BDD7B7}" type="datetimeFigureOut">
              <a:rPr lang="es-MX" smtClean="0"/>
              <a:t>09/05/2023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EEEF-6457-4B1D-A456-323888BE29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563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5678-4799-423E-8C4B-3ABCB8BDD7B7}" type="datetimeFigureOut">
              <a:rPr lang="es-MX" smtClean="0"/>
              <a:t>09/05/2023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EEEF-6457-4B1D-A456-323888BE29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8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5678-4799-423E-8C4B-3ABCB8BDD7B7}" type="datetimeFigureOut">
              <a:rPr lang="es-MX" smtClean="0"/>
              <a:t>09/05/2023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EEEF-6457-4B1D-A456-323888BE29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091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5678-4799-423E-8C4B-3ABCB8BDD7B7}" type="datetimeFigureOut">
              <a:rPr lang="es-MX" smtClean="0"/>
              <a:t>09/05/2023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EEEF-6457-4B1D-A456-323888BE29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138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5678-4799-423E-8C4B-3ABCB8BDD7B7}" type="datetimeFigureOut">
              <a:rPr lang="es-MX" smtClean="0"/>
              <a:t>09/05/2023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EEEF-6457-4B1D-A456-323888BE29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924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5678-4799-423E-8C4B-3ABCB8BDD7B7}" type="datetimeFigureOut">
              <a:rPr lang="es-MX" smtClean="0"/>
              <a:t>09/05/2023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EEEF-6457-4B1D-A456-323888BE29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462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5678-4799-423E-8C4B-3ABCB8BDD7B7}" type="datetimeFigureOut">
              <a:rPr lang="es-MX" smtClean="0"/>
              <a:t>09/05/2023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EEEF-6457-4B1D-A456-323888BE29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150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5678-4799-423E-8C4B-3ABCB8BDD7B7}" type="datetimeFigureOut">
              <a:rPr lang="es-MX" smtClean="0"/>
              <a:t>09/05/2023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EEEF-6457-4B1D-A456-323888BE29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235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5678-4799-423E-8C4B-3ABCB8BDD7B7}" type="datetimeFigureOut">
              <a:rPr lang="es-MX" smtClean="0"/>
              <a:t>09/05/2023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CEEEF-6457-4B1D-A456-323888BE29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268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55678-4799-423E-8C4B-3ABCB8BDD7B7}" type="datetimeFigureOut">
              <a:rPr lang="es-MX" smtClean="0"/>
              <a:t>09/05/2023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CEEEF-6457-4B1D-A456-323888BE29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175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Red neuronal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163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03031" y="1236540"/>
            <a:ext cx="10515600" cy="4351338"/>
          </a:xfrm>
        </p:spPr>
        <p:txBody>
          <a:bodyPr/>
          <a:lstStyle/>
          <a:p>
            <a:r>
              <a:rPr lang="es-ES" dirty="0"/>
              <a:t>Una </a:t>
            </a:r>
            <a:r>
              <a:rPr lang="es-ES" b="1" dirty="0"/>
              <a:t>red neuronal</a:t>
            </a:r>
            <a:r>
              <a:rPr lang="es-ES" dirty="0"/>
              <a:t> es un modelo simplificado que emula el modo en que el cerebro humano procesa la información: Funciona simultaneando un número elevado de unidades de procesamiento interconectadas que parecen versiones abstractas de neuronas.</a:t>
            </a:r>
            <a:endParaRPr lang="es-MX" dirty="0"/>
          </a:p>
        </p:txBody>
      </p:sp>
      <p:pic>
        <p:nvPicPr>
          <p:cNvPr id="1028" name="Picture 4" descr="Qué son redes neuronales artificiales? | RicardoGee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113" y="3312992"/>
            <a:ext cx="3422894" cy="241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68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Perceptrón</a:t>
            </a:r>
            <a:r>
              <a:rPr lang="es-MX" dirty="0" smtClean="0"/>
              <a:t> AND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76017"/>
            <a:ext cx="8833339" cy="434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2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Partes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Entradas: valor a evaluar</a:t>
            </a:r>
          </a:p>
          <a:p>
            <a:r>
              <a:rPr lang="es-MX" dirty="0" err="1" smtClean="0"/>
              <a:t>Bias</a:t>
            </a:r>
            <a:r>
              <a:rPr lang="es-MX" dirty="0" smtClean="0"/>
              <a:t>: un valor constante que va a servir para nivelar de alguna forma el resultado que se pretende calcular</a:t>
            </a:r>
          </a:p>
          <a:p>
            <a:r>
              <a:rPr lang="es-MX" dirty="0" smtClean="0"/>
              <a:t>Pesos sinápticos: son los valores aleatorios que nos van a permitir en algún momento manipular la información de tal forma que podamos obtener el resultado esperado</a:t>
            </a:r>
          </a:p>
          <a:p>
            <a:r>
              <a:rPr lang="es-MX" dirty="0" smtClean="0"/>
              <a:t>Función de activación: se verifica si los datos son correctos, sino se modifican los pesos automáticamente.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223850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77</Words>
  <Application>Microsoft Office PowerPoint</Application>
  <PresentationFormat>Panorámica</PresentationFormat>
  <Paragraphs>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Red neuronal</vt:lpstr>
      <vt:lpstr>Presentación de PowerPoint</vt:lpstr>
      <vt:lpstr>Perceptrón AND</vt:lpstr>
      <vt:lpstr>Partes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neuronal</dc:title>
  <dc:creator>GERA GARCIA</dc:creator>
  <cp:lastModifiedBy>GERA GARCIA</cp:lastModifiedBy>
  <cp:revision>6</cp:revision>
  <dcterms:created xsi:type="dcterms:W3CDTF">2023-05-09T15:42:13Z</dcterms:created>
  <dcterms:modified xsi:type="dcterms:W3CDTF">2023-05-10T13:13:11Z</dcterms:modified>
</cp:coreProperties>
</file>