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7"/>
    <p:restoredTop sz="94686"/>
  </p:normalViewPr>
  <p:slideViewPr>
    <p:cSldViewPr snapToGrid="0" snapToObjects="1" showGuides="1">
      <p:cViewPr varScale="1">
        <p:scale>
          <a:sx n="81" d="100"/>
          <a:sy n="81" d="100"/>
        </p:scale>
        <p:origin x="172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lkaTISD-J4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/>
              <a:t>R.A.A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53519"/>
            <a:ext cx="3516019" cy="1752600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Roger Benedito</a:t>
            </a:r>
          </a:p>
          <a:p>
            <a:r>
              <a:rPr lang="en-US" sz="1400" dirty="0"/>
              <a:t>Daniel Parra</a:t>
            </a:r>
          </a:p>
          <a:p>
            <a:r>
              <a:rPr lang="en-US" sz="1400" dirty="0"/>
              <a:t>Víctor Arauzo</a:t>
            </a:r>
          </a:p>
          <a:p>
            <a:r>
              <a:rPr lang="en-US" sz="1400" dirty="0" err="1"/>
              <a:t>Guillem</a:t>
            </a:r>
            <a:r>
              <a:rPr lang="en-US" sz="1400" dirty="0"/>
              <a:t> </a:t>
            </a:r>
            <a:r>
              <a:rPr lang="en-US" sz="1400" dirty="0" err="1"/>
              <a:t>Palenzuela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556741" y="4981394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Respirador</a:t>
            </a:r>
            <a:r>
              <a:rPr lang="en-US" sz="1800" dirty="0"/>
              <a:t> A</a:t>
            </a:r>
            <a:r>
              <a:rPr lang="es-ES" sz="1800" dirty="0" err="1"/>
              <a:t>rtificial</a:t>
            </a:r>
            <a:r>
              <a:rPr lang="es-ES" sz="1800" dirty="0"/>
              <a:t> </a:t>
            </a:r>
            <a:r>
              <a:rPr lang="es-ES" sz="1800" dirty="0" err="1"/>
              <a:t>Automàtic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5E57C7C-5BE1-4835-A941-4D9469125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35" b="89863" l="271" r="94937">
                        <a14:foregroundMark x1="4611" y1="14948" x2="8590" y2="76804"/>
                        <a14:foregroundMark x1="65823" y1="46907" x2="91320" y2="25430"/>
                        <a14:foregroundMark x1="91320" y1="25430" x2="91953" y2="16151"/>
                        <a14:foregroundMark x1="91772" y1="60997" x2="82098" y2="31615"/>
                        <a14:foregroundMark x1="82098" y1="31615" x2="75949" y2="21134"/>
                        <a14:foregroundMark x1="75949" y1="21134" x2="64828" y2="18041"/>
                        <a14:foregroundMark x1="66094" y1="19416" x2="72242" y2="34192"/>
                        <a14:foregroundMark x1="72242" y1="34192" x2="66817" y2="49141"/>
                        <a14:foregroundMark x1="66817" y1="49141" x2="66637" y2="50687"/>
                        <a14:foregroundMark x1="81917" y1="31271" x2="67993" y2="36598"/>
                        <a14:foregroundMark x1="67993" y1="36598" x2="62658" y2="44502"/>
                        <a14:foregroundMark x1="62658" y1="44502" x2="75316" y2="47251"/>
                        <a14:foregroundMark x1="75316" y1="47251" x2="79476" y2="40550"/>
                        <a14:foregroundMark x1="77486" y1="34364" x2="68626" y2="36770"/>
                        <a14:foregroundMark x1="68626" y1="36770" x2="80108" y2="42784"/>
                        <a14:foregroundMark x1="80108" y1="42784" x2="80832" y2="28007"/>
                        <a14:foregroundMark x1="80832" y1="28007" x2="72604" y2="25258"/>
                        <a14:foregroundMark x1="72604" y1="25258" x2="64195" y2="32302"/>
                        <a14:foregroundMark x1="64195" y1="32302" x2="66275" y2="54811"/>
                        <a14:foregroundMark x1="66275" y1="54811" x2="73418" y2="60653"/>
                        <a14:foregroundMark x1="73418" y1="60653" x2="80561" y2="59622"/>
                        <a14:foregroundMark x1="80561" y1="59622" x2="84448" y2="43814"/>
                        <a14:foregroundMark x1="84448" y1="43814" x2="80832" y2="30928"/>
                        <a14:foregroundMark x1="80832" y1="30928" x2="70072" y2="28522"/>
                        <a14:foregroundMark x1="70072" y1="28522" x2="67179" y2="40550"/>
                        <a14:foregroundMark x1="67179" y1="40550" x2="69259" y2="53265"/>
                        <a14:foregroundMark x1="69259" y1="53265" x2="81917" y2="59107"/>
                        <a14:foregroundMark x1="81917" y1="59107" x2="87794" y2="45876"/>
                        <a14:foregroundMark x1="87794" y1="45876" x2="86076" y2="29381"/>
                        <a14:foregroundMark x1="86076" y1="29381" x2="80470" y2="20447"/>
                        <a14:foregroundMark x1="80470" y1="20447" x2="69349" y2="18729"/>
                        <a14:foregroundMark x1="69349" y1="18729" x2="62839" y2="23368"/>
                        <a14:foregroundMark x1="62839" y1="23368" x2="58047" y2="49656"/>
                        <a14:foregroundMark x1="58047" y1="49656" x2="63743" y2="66323"/>
                        <a14:foregroundMark x1="63743" y1="66323" x2="71338" y2="71821"/>
                        <a14:foregroundMark x1="71338" y1="71821" x2="81826" y2="70619"/>
                        <a14:foregroundMark x1="81826" y1="70619" x2="87794" y2="63746"/>
                        <a14:foregroundMark x1="87794" y1="63746" x2="92043" y2="53093"/>
                        <a14:foregroundMark x1="92043" y1="53093" x2="93038" y2="25945"/>
                        <a14:foregroundMark x1="93038" y1="25945" x2="86709" y2="19244"/>
                        <a14:foregroundMark x1="86709" y1="19244" x2="62568" y2="17698"/>
                        <a14:foregroundMark x1="62568" y1="17698" x2="61302" y2="34192"/>
                        <a14:foregroundMark x1="61302" y1="34192" x2="63201" y2="47423"/>
                        <a14:foregroundMark x1="63201" y1="47423" x2="63201" y2="60825"/>
                        <a14:foregroundMark x1="63201" y1="60825" x2="58318" y2="70962"/>
                        <a14:foregroundMark x1="58318" y1="70962" x2="42857" y2="68557"/>
                        <a14:foregroundMark x1="42857" y1="68557" x2="25859" y2="58247"/>
                        <a14:foregroundMark x1="25859" y1="58247" x2="22061" y2="65808"/>
                        <a14:foregroundMark x1="78571" y1="10997" x2="85986" y2="19588"/>
                        <a14:foregroundMark x1="85986" y1="19588" x2="93128" y2="21993"/>
                        <a14:foregroundMark x1="93128" y1="21993" x2="94937" y2="19244"/>
                        <a14:foregroundMark x1="56781" y1="9622" x2="56781" y2="9622"/>
                        <a14:foregroundMark x1="78571" y1="8935" x2="78571" y2="8935"/>
                        <a14:foregroundMark x1="5696" y1="62199" x2="5696" y2="64433"/>
                        <a14:foregroundMark x1="3707" y1="62887" x2="271" y2="60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9475" y="605760"/>
            <a:ext cx="4962757" cy="26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1. Arquitectura software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ca-ES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26E09A-AD70-4FFF-9786-329121FC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5" b="89863" l="271" r="94937">
                        <a14:foregroundMark x1="4611" y1="14948" x2="8590" y2="76804"/>
                        <a14:foregroundMark x1="65823" y1="46907" x2="91320" y2="25430"/>
                        <a14:foregroundMark x1="91320" y1="25430" x2="91953" y2="16151"/>
                        <a14:foregroundMark x1="91772" y1="60997" x2="82098" y2="31615"/>
                        <a14:foregroundMark x1="82098" y1="31615" x2="75949" y2="21134"/>
                        <a14:foregroundMark x1="75949" y1="21134" x2="64828" y2="18041"/>
                        <a14:foregroundMark x1="66094" y1="19416" x2="72242" y2="34192"/>
                        <a14:foregroundMark x1="72242" y1="34192" x2="66817" y2="49141"/>
                        <a14:foregroundMark x1="66817" y1="49141" x2="66637" y2="50687"/>
                        <a14:foregroundMark x1="81917" y1="31271" x2="67993" y2="36598"/>
                        <a14:foregroundMark x1="67993" y1="36598" x2="62658" y2="44502"/>
                        <a14:foregroundMark x1="62658" y1="44502" x2="75316" y2="47251"/>
                        <a14:foregroundMark x1="75316" y1="47251" x2="79476" y2="40550"/>
                        <a14:foregroundMark x1="77486" y1="34364" x2="68626" y2="36770"/>
                        <a14:foregroundMark x1="68626" y1="36770" x2="80108" y2="42784"/>
                        <a14:foregroundMark x1="80108" y1="42784" x2="80832" y2="28007"/>
                        <a14:foregroundMark x1="80832" y1="28007" x2="72604" y2="25258"/>
                        <a14:foregroundMark x1="72604" y1="25258" x2="64195" y2="32302"/>
                        <a14:foregroundMark x1="64195" y1="32302" x2="66275" y2="54811"/>
                        <a14:foregroundMark x1="66275" y1="54811" x2="73418" y2="60653"/>
                        <a14:foregroundMark x1="73418" y1="60653" x2="80561" y2="59622"/>
                        <a14:foregroundMark x1="80561" y1="59622" x2="84448" y2="43814"/>
                        <a14:foregroundMark x1="84448" y1="43814" x2="80832" y2="30928"/>
                        <a14:foregroundMark x1="80832" y1="30928" x2="70072" y2="28522"/>
                        <a14:foregroundMark x1="70072" y1="28522" x2="67179" y2="40550"/>
                        <a14:foregroundMark x1="67179" y1="40550" x2="69259" y2="53265"/>
                        <a14:foregroundMark x1="69259" y1="53265" x2="81917" y2="59107"/>
                        <a14:foregroundMark x1="81917" y1="59107" x2="87794" y2="45876"/>
                        <a14:foregroundMark x1="87794" y1="45876" x2="86076" y2="29381"/>
                        <a14:foregroundMark x1="86076" y1="29381" x2="80470" y2="20447"/>
                        <a14:foregroundMark x1="80470" y1="20447" x2="69349" y2="18729"/>
                        <a14:foregroundMark x1="69349" y1="18729" x2="62839" y2="23368"/>
                        <a14:foregroundMark x1="62839" y1="23368" x2="58047" y2="49656"/>
                        <a14:foregroundMark x1="58047" y1="49656" x2="63743" y2="66323"/>
                        <a14:foregroundMark x1="63743" y1="66323" x2="71338" y2="71821"/>
                        <a14:foregroundMark x1="71338" y1="71821" x2="81826" y2="70619"/>
                        <a14:foregroundMark x1="81826" y1="70619" x2="87794" y2="63746"/>
                        <a14:foregroundMark x1="87794" y1="63746" x2="92043" y2="53093"/>
                        <a14:foregroundMark x1="92043" y1="53093" x2="93038" y2="25945"/>
                        <a14:foregroundMark x1="93038" y1="25945" x2="86709" y2="19244"/>
                        <a14:foregroundMark x1="86709" y1="19244" x2="62568" y2="17698"/>
                        <a14:foregroundMark x1="62568" y1="17698" x2="61302" y2="34192"/>
                        <a14:foregroundMark x1="61302" y1="34192" x2="63201" y2="47423"/>
                        <a14:foregroundMark x1="63201" y1="47423" x2="63201" y2="60825"/>
                        <a14:foregroundMark x1="63201" y1="60825" x2="58318" y2="70962"/>
                        <a14:foregroundMark x1="58318" y1="70962" x2="42857" y2="68557"/>
                        <a14:foregroundMark x1="42857" y1="68557" x2="25859" y2="58247"/>
                        <a14:foregroundMark x1="25859" y1="58247" x2="22061" y2="65808"/>
                        <a14:foregroundMark x1="78571" y1="10997" x2="85986" y2="19588"/>
                        <a14:foregroundMark x1="85986" y1="19588" x2="93128" y2="21993"/>
                        <a14:foregroundMark x1="93128" y1="21993" x2="94937" y2="19244"/>
                        <a14:foregroundMark x1="56781" y1="9622" x2="56781" y2="9622"/>
                        <a14:foregroundMark x1="78571" y1="8935" x2="78571" y2="8935"/>
                        <a14:foregroundMark x1="5696" y1="62199" x2="5696" y2="64433"/>
                        <a14:foregroundMark x1="3707" y1="62887" x2="271" y2="60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9898" y="606010"/>
            <a:ext cx="2460397" cy="12947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F25025-653C-454B-B31C-57B4897A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92" y="2872183"/>
            <a:ext cx="7465122" cy="239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2. Algorísmica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a-ES" sz="3600" i="1" dirty="0"/>
              <a:t>#AQUÍ EXPLICACIÓ DELS ALGORISMES QUE HEU IMPLEMENTAT sobre </a:t>
            </a:r>
            <a:r>
              <a:rPr lang="ca-ES" sz="3600" i="1" u="sng" dirty="0" err="1"/>
              <a:t>robòtica</a:t>
            </a:r>
            <a:r>
              <a:rPr lang="ca-ES" sz="3600" i="1" dirty="0" err="1"/>
              <a:t>,Visió</a:t>
            </a:r>
            <a:r>
              <a:rPr lang="ca-ES" sz="3600" i="1" dirty="0"/>
              <a:t> per Computador, IA, etc. </a:t>
            </a:r>
            <a:endParaRPr lang="ca-ES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05CCF2-5756-4FA0-9548-5C2BDEDBE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5" b="89863" l="271" r="94937">
                        <a14:foregroundMark x1="4611" y1="14948" x2="8590" y2="76804"/>
                        <a14:foregroundMark x1="65823" y1="46907" x2="91320" y2="25430"/>
                        <a14:foregroundMark x1="91320" y1="25430" x2="91953" y2="16151"/>
                        <a14:foregroundMark x1="91772" y1="60997" x2="82098" y2="31615"/>
                        <a14:foregroundMark x1="82098" y1="31615" x2="75949" y2="21134"/>
                        <a14:foregroundMark x1="75949" y1="21134" x2="64828" y2="18041"/>
                        <a14:foregroundMark x1="66094" y1="19416" x2="72242" y2="34192"/>
                        <a14:foregroundMark x1="72242" y1="34192" x2="66817" y2="49141"/>
                        <a14:foregroundMark x1="66817" y1="49141" x2="66637" y2="50687"/>
                        <a14:foregroundMark x1="81917" y1="31271" x2="67993" y2="36598"/>
                        <a14:foregroundMark x1="67993" y1="36598" x2="62658" y2="44502"/>
                        <a14:foregroundMark x1="62658" y1="44502" x2="75316" y2="47251"/>
                        <a14:foregroundMark x1="75316" y1="47251" x2="79476" y2="40550"/>
                        <a14:foregroundMark x1="77486" y1="34364" x2="68626" y2="36770"/>
                        <a14:foregroundMark x1="68626" y1="36770" x2="80108" y2="42784"/>
                        <a14:foregroundMark x1="80108" y1="42784" x2="80832" y2="28007"/>
                        <a14:foregroundMark x1="80832" y1="28007" x2="72604" y2="25258"/>
                        <a14:foregroundMark x1="72604" y1="25258" x2="64195" y2="32302"/>
                        <a14:foregroundMark x1="64195" y1="32302" x2="66275" y2="54811"/>
                        <a14:foregroundMark x1="66275" y1="54811" x2="73418" y2="60653"/>
                        <a14:foregroundMark x1="73418" y1="60653" x2="80561" y2="59622"/>
                        <a14:foregroundMark x1="80561" y1="59622" x2="84448" y2="43814"/>
                        <a14:foregroundMark x1="84448" y1="43814" x2="80832" y2="30928"/>
                        <a14:foregroundMark x1="80832" y1="30928" x2="70072" y2="28522"/>
                        <a14:foregroundMark x1="70072" y1="28522" x2="67179" y2="40550"/>
                        <a14:foregroundMark x1="67179" y1="40550" x2="69259" y2="53265"/>
                        <a14:foregroundMark x1="69259" y1="53265" x2="81917" y2="59107"/>
                        <a14:foregroundMark x1="81917" y1="59107" x2="87794" y2="45876"/>
                        <a14:foregroundMark x1="87794" y1="45876" x2="86076" y2="29381"/>
                        <a14:foregroundMark x1="86076" y1="29381" x2="80470" y2="20447"/>
                        <a14:foregroundMark x1="80470" y1="20447" x2="69349" y2="18729"/>
                        <a14:foregroundMark x1="69349" y1="18729" x2="62839" y2="23368"/>
                        <a14:foregroundMark x1="62839" y1="23368" x2="58047" y2="49656"/>
                        <a14:foregroundMark x1="58047" y1="49656" x2="63743" y2="66323"/>
                        <a14:foregroundMark x1="63743" y1="66323" x2="71338" y2="71821"/>
                        <a14:foregroundMark x1="71338" y1="71821" x2="81826" y2="70619"/>
                        <a14:foregroundMark x1="81826" y1="70619" x2="87794" y2="63746"/>
                        <a14:foregroundMark x1="87794" y1="63746" x2="92043" y2="53093"/>
                        <a14:foregroundMark x1="92043" y1="53093" x2="93038" y2="25945"/>
                        <a14:foregroundMark x1="93038" y1="25945" x2="86709" y2="19244"/>
                        <a14:foregroundMark x1="86709" y1="19244" x2="62568" y2="17698"/>
                        <a14:foregroundMark x1="62568" y1="17698" x2="61302" y2="34192"/>
                        <a14:foregroundMark x1="61302" y1="34192" x2="63201" y2="47423"/>
                        <a14:foregroundMark x1="63201" y1="47423" x2="63201" y2="60825"/>
                        <a14:foregroundMark x1="63201" y1="60825" x2="58318" y2="70962"/>
                        <a14:foregroundMark x1="58318" y1="70962" x2="42857" y2="68557"/>
                        <a14:foregroundMark x1="42857" y1="68557" x2="25859" y2="58247"/>
                        <a14:foregroundMark x1="25859" y1="58247" x2="22061" y2="65808"/>
                        <a14:foregroundMark x1="78571" y1="10997" x2="85986" y2="19588"/>
                        <a14:foregroundMark x1="85986" y1="19588" x2="93128" y2="21993"/>
                        <a14:foregroundMark x1="93128" y1="21993" x2="94937" y2="19244"/>
                        <a14:foregroundMark x1="56781" y1="9622" x2="56781" y2="9622"/>
                        <a14:foregroundMark x1="78571" y1="8935" x2="78571" y2="8935"/>
                        <a14:foregroundMark x1="5696" y1="62199" x2="5696" y2="64433"/>
                        <a14:foregroundMark x1="3707" y1="62887" x2="271" y2="60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9898" y="606010"/>
            <a:ext cx="2460397" cy="12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</a:t>
            </a:r>
            <a:r>
              <a:rPr lang="en-US" dirty="0" err="1"/>
              <a:t>i</a:t>
            </a:r>
            <a:r>
              <a:rPr lang="en-US" dirty="0"/>
              <a:t>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1" y="1341245"/>
            <a:ext cx="4673933" cy="2243552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938903"/>
            <a:ext cx="8229600" cy="263201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>
                <a:hlinkClick r:id="rId2"/>
              </a:rPr>
              <a:t>https://youtu.be/lkaTISD-J4M</a:t>
            </a:r>
            <a:endParaRPr lang="en-US" sz="3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5561970" y="1353840"/>
            <a:ext cx="3124830" cy="2243552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#AQUÍ </a:t>
            </a:r>
            <a:br>
              <a:rPr lang="en-US" sz="3600" i="1" dirty="0"/>
            </a:br>
            <a:r>
              <a:rPr lang="en-US" sz="3600" i="1" dirty="0" err="1"/>
              <a:t>Enllaç</a:t>
            </a:r>
            <a:r>
              <a:rPr lang="en-US" sz="3600" i="1" dirty="0"/>
              <a:t> </a:t>
            </a:r>
            <a:r>
              <a:rPr lang="en-US" sz="3600" i="1" dirty="0" err="1"/>
              <a:t>aGit</a:t>
            </a:r>
            <a:endParaRPr lang="en-US" sz="3600" i="1" dirty="0"/>
          </a:p>
          <a:p>
            <a:pPr algn="ctr"/>
            <a:endParaRPr lang="en-U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BE866A-5DC6-4AB1-9928-8E81FC5E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353839"/>
            <a:ext cx="4673933" cy="22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933</TotalTime>
  <Words>70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Arial</vt:lpstr>
      <vt:lpstr>Clarity</vt:lpstr>
      <vt:lpstr>R.A.A</vt:lpstr>
      <vt:lpstr>1. Arquitectura software</vt:lpstr>
      <vt:lpstr>2. Algorísmica</vt:lpstr>
      <vt:lpstr>FOTOS, VIDEO i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Victor Arauzo</cp:lastModifiedBy>
  <cp:revision>42</cp:revision>
  <dcterms:created xsi:type="dcterms:W3CDTF">2017-02-15T08:09:33Z</dcterms:created>
  <dcterms:modified xsi:type="dcterms:W3CDTF">2021-05-25T10:45:19Z</dcterms:modified>
  <cp:category/>
</cp:coreProperties>
</file>