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nton" pitchFamily="2" charset="77"/>
      <p:regular r:id="rId22"/>
    </p:embeddedFont>
    <p:embeddedFont>
      <p:font typeface="Fredoka One" panose="02000000000000000000" pitchFamily="2" charset="77"/>
      <p:regular r:id="rId23"/>
    </p:embeddedFont>
    <p:embeddedFont>
      <p:font typeface="Oswald" pitchFamily="2" charset="7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a77933593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a77933593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77933593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77933593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77933593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77933593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a77933593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a77933593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a77933593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a77933593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a77933593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a77933593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77933593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77933593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a77933593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a7793359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a77933593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a77933593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a77933593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a77933593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Polymorphism means more than one form.  There are two different types of polymorphism.  Compile-time and runtime. We implement (whatever we implemented) because…  This polymorphic method behaves differently in different situations.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8d6b8bf2b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8d6b8bf2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a77933593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a77933593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a77933593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a7793359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a77933593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a7793359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a77933593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a7793359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a77933593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a77933593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7793359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7793359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a779335933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a77933593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home"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556378" y="1372763"/>
            <a:ext cx="4874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500"/>
              <a:buFont typeface="Anton"/>
              <a:buNone/>
              <a:defRPr sz="6500">
                <a:latin typeface="Anton"/>
                <a:ea typeface="Anton"/>
                <a:cs typeface="Anton"/>
                <a:sym typeface="Anton"/>
              </a:defRPr>
            </a:lvl1pPr>
            <a:lvl2pPr lvl="1" algn="ctr">
              <a:spcBef>
                <a:spcPts val="0"/>
              </a:spcBef>
              <a:spcAft>
                <a:spcPts val="0"/>
              </a:spcAft>
              <a:buSzPts val="6500"/>
              <a:buFont typeface="Oswald"/>
              <a:buNone/>
              <a:defRPr sz="6500" b="1">
                <a:latin typeface="Oswald"/>
                <a:ea typeface="Oswald"/>
                <a:cs typeface="Oswald"/>
                <a:sym typeface="Oswald"/>
              </a:defRPr>
            </a:lvl2pPr>
            <a:lvl3pPr lvl="2" algn="ctr">
              <a:spcBef>
                <a:spcPts val="0"/>
              </a:spcBef>
              <a:spcAft>
                <a:spcPts val="0"/>
              </a:spcAft>
              <a:buSzPts val="6500"/>
              <a:buFont typeface="Oswald"/>
              <a:buNone/>
              <a:defRPr sz="6500" b="1">
                <a:latin typeface="Oswald"/>
                <a:ea typeface="Oswald"/>
                <a:cs typeface="Oswald"/>
                <a:sym typeface="Oswald"/>
              </a:defRPr>
            </a:lvl3pPr>
            <a:lvl4pPr lvl="3" algn="ctr">
              <a:spcBef>
                <a:spcPts val="0"/>
              </a:spcBef>
              <a:spcAft>
                <a:spcPts val="0"/>
              </a:spcAft>
              <a:buSzPts val="6500"/>
              <a:buFont typeface="Oswald"/>
              <a:buNone/>
              <a:defRPr sz="6500" b="1">
                <a:latin typeface="Oswald"/>
                <a:ea typeface="Oswald"/>
                <a:cs typeface="Oswald"/>
                <a:sym typeface="Oswald"/>
              </a:defRPr>
            </a:lvl4pPr>
            <a:lvl5pPr lvl="4" algn="ctr">
              <a:spcBef>
                <a:spcPts val="0"/>
              </a:spcBef>
              <a:spcAft>
                <a:spcPts val="0"/>
              </a:spcAft>
              <a:buSzPts val="6500"/>
              <a:buFont typeface="Oswald"/>
              <a:buNone/>
              <a:defRPr sz="6500" b="1">
                <a:latin typeface="Oswald"/>
                <a:ea typeface="Oswald"/>
                <a:cs typeface="Oswald"/>
                <a:sym typeface="Oswald"/>
              </a:defRPr>
            </a:lvl5pPr>
            <a:lvl6pPr lvl="5" algn="ctr">
              <a:spcBef>
                <a:spcPts val="0"/>
              </a:spcBef>
              <a:spcAft>
                <a:spcPts val="0"/>
              </a:spcAft>
              <a:buSzPts val="6500"/>
              <a:buFont typeface="Oswald"/>
              <a:buNone/>
              <a:defRPr sz="6500" b="1">
                <a:latin typeface="Oswald"/>
                <a:ea typeface="Oswald"/>
                <a:cs typeface="Oswald"/>
                <a:sym typeface="Oswald"/>
              </a:defRPr>
            </a:lvl6pPr>
            <a:lvl7pPr lvl="6" algn="ctr">
              <a:spcBef>
                <a:spcPts val="0"/>
              </a:spcBef>
              <a:spcAft>
                <a:spcPts val="0"/>
              </a:spcAft>
              <a:buSzPts val="6500"/>
              <a:buFont typeface="Oswald"/>
              <a:buNone/>
              <a:defRPr sz="6500" b="1">
                <a:latin typeface="Oswald"/>
                <a:ea typeface="Oswald"/>
                <a:cs typeface="Oswald"/>
                <a:sym typeface="Oswald"/>
              </a:defRPr>
            </a:lvl7pPr>
            <a:lvl8pPr lvl="7" algn="ctr">
              <a:spcBef>
                <a:spcPts val="0"/>
              </a:spcBef>
              <a:spcAft>
                <a:spcPts val="0"/>
              </a:spcAft>
              <a:buSzPts val="6500"/>
              <a:buFont typeface="Oswald"/>
              <a:buNone/>
              <a:defRPr sz="6500" b="1">
                <a:latin typeface="Oswald"/>
                <a:ea typeface="Oswald"/>
                <a:cs typeface="Oswald"/>
                <a:sym typeface="Oswald"/>
              </a:defRPr>
            </a:lvl8pPr>
            <a:lvl9pPr lvl="8" algn="ctr">
              <a:spcBef>
                <a:spcPts val="0"/>
              </a:spcBef>
              <a:spcAft>
                <a:spcPts val="0"/>
              </a:spcAft>
              <a:buSzPts val="6500"/>
              <a:buFont typeface="Oswald"/>
              <a:buNone/>
              <a:defRPr sz="6500" b="1">
                <a:latin typeface="Oswald"/>
                <a:ea typeface="Oswald"/>
                <a:cs typeface="Oswald"/>
                <a:sym typeface="Oswald"/>
              </a:defRPr>
            </a:lvl9pPr>
          </a:lstStyle>
          <a:p>
            <a:endParaRPr/>
          </a:p>
        </p:txBody>
      </p:sp>
      <p:sp>
        <p:nvSpPr>
          <p:cNvPr id="10" name="Google Shape;10;p2"/>
          <p:cNvSpPr txBox="1">
            <a:spLocks noGrp="1"/>
          </p:cNvSpPr>
          <p:nvPr>
            <p:ph type="subTitle" idx="1"/>
          </p:nvPr>
        </p:nvSpPr>
        <p:spPr>
          <a:xfrm>
            <a:off x="4016425" y="3365138"/>
            <a:ext cx="3954300" cy="40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600"/>
              <a:buFont typeface="Muli"/>
              <a:buNone/>
              <a:defRPr sz="1600">
                <a:solidFill>
                  <a:schemeClr val="accent3"/>
                </a:solidFill>
                <a:latin typeface="Muli"/>
                <a:ea typeface="Muli"/>
                <a:cs typeface="Muli"/>
                <a:sym typeface="Mu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6198115" y="2513137"/>
            <a:ext cx="5182272" cy="95948"/>
          </a:xfrm>
          <a:custGeom>
            <a:avLst/>
            <a:gdLst/>
            <a:ahLst/>
            <a:cxnLst/>
            <a:rect l="l" t="t" r="r" b="b"/>
            <a:pathLst>
              <a:path w="7354" h="1214" extrusionOk="0">
                <a:moveTo>
                  <a:pt x="0" y="0"/>
                </a:moveTo>
                <a:lnTo>
                  <a:pt x="0" y="1213"/>
                </a:lnTo>
                <a:lnTo>
                  <a:pt x="7354" y="1213"/>
                </a:lnTo>
                <a:lnTo>
                  <a:pt x="7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8500" y="4530925"/>
            <a:ext cx="507575" cy="57400"/>
          </a:xfrm>
          <a:custGeom>
            <a:avLst/>
            <a:gdLst/>
            <a:ahLst/>
            <a:cxnLst/>
            <a:rect l="l" t="t" r="r" b="b"/>
            <a:pathLst>
              <a:path w="20303" h="2296" extrusionOk="0">
                <a:moveTo>
                  <a:pt x="4549" y="0"/>
                </a:moveTo>
                <a:lnTo>
                  <a:pt x="2308" y="2023"/>
                </a:lnTo>
                <a:lnTo>
                  <a:pt x="137" y="62"/>
                </a:lnTo>
                <a:lnTo>
                  <a:pt x="0" y="211"/>
                </a:lnTo>
                <a:lnTo>
                  <a:pt x="2308" y="2296"/>
                </a:lnTo>
                <a:lnTo>
                  <a:pt x="4549" y="273"/>
                </a:lnTo>
                <a:lnTo>
                  <a:pt x="6790" y="2296"/>
                </a:lnTo>
                <a:lnTo>
                  <a:pt x="9032" y="273"/>
                </a:lnTo>
                <a:lnTo>
                  <a:pt x="11271" y="2296"/>
                </a:lnTo>
                <a:lnTo>
                  <a:pt x="13512" y="273"/>
                </a:lnTo>
                <a:lnTo>
                  <a:pt x="15753" y="2296"/>
                </a:lnTo>
                <a:lnTo>
                  <a:pt x="17995" y="273"/>
                </a:lnTo>
                <a:lnTo>
                  <a:pt x="20168" y="2236"/>
                </a:lnTo>
                <a:lnTo>
                  <a:pt x="20302" y="2085"/>
                </a:lnTo>
                <a:lnTo>
                  <a:pt x="17995" y="0"/>
                </a:lnTo>
                <a:lnTo>
                  <a:pt x="15753" y="2023"/>
                </a:lnTo>
                <a:lnTo>
                  <a:pt x="13512" y="0"/>
                </a:lnTo>
                <a:lnTo>
                  <a:pt x="11271" y="2023"/>
                </a:lnTo>
                <a:lnTo>
                  <a:pt x="9032" y="0"/>
                </a:lnTo>
                <a:lnTo>
                  <a:pt x="6790" y="2023"/>
                </a:lnTo>
                <a:lnTo>
                  <a:pt x="45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2451287" y="4221200"/>
            <a:ext cx="1353648" cy="676860"/>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91650" y="5234775"/>
            <a:ext cx="91075" cy="5075"/>
          </a:xfrm>
          <a:custGeom>
            <a:avLst/>
            <a:gdLst/>
            <a:ahLst/>
            <a:cxnLst/>
            <a:rect l="l" t="t" r="r" b="b"/>
            <a:pathLst>
              <a:path w="3643" h="203" extrusionOk="0">
                <a:moveTo>
                  <a:pt x="0" y="0"/>
                </a:moveTo>
                <a:lnTo>
                  <a:pt x="0" y="203"/>
                </a:lnTo>
                <a:lnTo>
                  <a:pt x="3643" y="203"/>
                </a:lnTo>
                <a:lnTo>
                  <a:pt x="36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0"/>
            <a:ext cx="2802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7906350" y="-117900"/>
            <a:ext cx="137050" cy="784925"/>
            <a:chOff x="6734550" y="3486475"/>
            <a:chExt cx="137050" cy="784925"/>
          </a:xfrm>
        </p:grpSpPr>
        <p:sp>
          <p:nvSpPr>
            <p:cNvPr id="17" name="Google Shape;17;p2"/>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7702775" y="4327325"/>
            <a:ext cx="544200" cy="54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6"/>
        <p:cNvGrpSpPr/>
        <p:nvPr/>
      </p:nvGrpSpPr>
      <p:grpSpPr>
        <a:xfrm>
          <a:off x="0" y="0"/>
          <a:ext cx="0" cy="0"/>
          <a:chOff x="0" y="0"/>
          <a:chExt cx="0" cy="0"/>
        </a:xfrm>
      </p:grpSpPr>
      <p:sp>
        <p:nvSpPr>
          <p:cNvPr id="167" name="Google Shape;167;p11"/>
          <p:cNvSpPr txBox="1">
            <a:spLocks noGrp="1"/>
          </p:cNvSpPr>
          <p:nvPr>
            <p:ph type="title" hasCustomPrompt="1"/>
          </p:nvPr>
        </p:nvSpPr>
        <p:spPr>
          <a:xfrm>
            <a:off x="713225" y="1921413"/>
            <a:ext cx="7717500" cy="108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500"/>
              <a:buFont typeface="Anton"/>
              <a:buNone/>
              <a:defRPr sz="6500">
                <a:latin typeface="Anton"/>
                <a:ea typeface="Anton"/>
                <a:cs typeface="Anton"/>
                <a:sym typeface="Anto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title" idx="2"/>
          </p:nvPr>
        </p:nvSpPr>
        <p:spPr>
          <a:xfrm>
            <a:off x="713225" y="2996788"/>
            <a:ext cx="7717500" cy="30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169" name="Google Shape;169;p11"/>
          <p:cNvSpPr/>
          <p:nvPr/>
        </p:nvSpPr>
        <p:spPr>
          <a:xfrm rot="10800000">
            <a:off x="-77" y="4821577"/>
            <a:ext cx="1550756"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4" y="0"/>
            <a:ext cx="9144000" cy="1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1"/>
          <p:cNvGrpSpPr/>
          <p:nvPr/>
        </p:nvGrpSpPr>
        <p:grpSpPr>
          <a:xfrm>
            <a:off x="8735350" y="0"/>
            <a:ext cx="137050" cy="784925"/>
            <a:chOff x="6734550" y="3486475"/>
            <a:chExt cx="137050" cy="784925"/>
          </a:xfrm>
        </p:grpSpPr>
        <p:sp>
          <p:nvSpPr>
            <p:cNvPr id="172" name="Google Shape;172;p11"/>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1"/>
          <p:cNvSpPr/>
          <p:nvPr/>
        </p:nvSpPr>
        <p:spPr>
          <a:xfrm rot="5400000">
            <a:off x="7662623" y="4625138"/>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rot="10800000">
            <a:off x="1620695" y="4821577"/>
            <a:ext cx="160078"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ONE_COLUMN_TEXT_1">
    <p:spTree>
      <p:nvGrpSpPr>
        <p:cNvPr id="1" name="Shape 185"/>
        <p:cNvGrpSpPr/>
        <p:nvPr/>
      </p:nvGrpSpPr>
      <p:grpSpPr>
        <a:xfrm>
          <a:off x="0" y="0"/>
          <a:ext cx="0" cy="0"/>
          <a:chOff x="0" y="0"/>
          <a:chExt cx="0" cy="0"/>
        </a:xfrm>
      </p:grpSpPr>
      <p:grpSp>
        <p:nvGrpSpPr>
          <p:cNvPr id="186" name="Google Shape;186;p13"/>
          <p:cNvGrpSpPr/>
          <p:nvPr/>
        </p:nvGrpSpPr>
        <p:grpSpPr>
          <a:xfrm>
            <a:off x="1551988" y="1658575"/>
            <a:ext cx="6039850" cy="1801350"/>
            <a:chOff x="1551988" y="1658575"/>
            <a:chExt cx="6039850" cy="1801350"/>
          </a:xfrm>
        </p:grpSpPr>
        <p:grpSp>
          <p:nvGrpSpPr>
            <p:cNvPr id="187" name="Google Shape;187;p13"/>
            <p:cNvGrpSpPr/>
            <p:nvPr/>
          </p:nvGrpSpPr>
          <p:grpSpPr>
            <a:xfrm>
              <a:off x="1551988" y="1658575"/>
              <a:ext cx="866600" cy="0"/>
              <a:chOff x="1546813" y="1658575"/>
              <a:chExt cx="866600" cy="0"/>
            </a:xfrm>
          </p:grpSpPr>
          <p:cxnSp>
            <p:nvCxnSpPr>
              <p:cNvPr id="188" name="Google Shape;188;p13"/>
              <p:cNvCxnSpPr/>
              <p:nvPr/>
            </p:nvCxnSpPr>
            <p:spPr>
              <a:xfrm>
                <a:off x="15468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189" name="Google Shape;189;p13"/>
              <p:cNvCxnSpPr/>
              <p:nvPr/>
            </p:nvCxnSpPr>
            <p:spPr>
              <a:xfrm>
                <a:off x="2260113" y="1658575"/>
                <a:ext cx="153300" cy="0"/>
              </a:xfrm>
              <a:prstGeom prst="straightConnector1">
                <a:avLst/>
              </a:prstGeom>
              <a:noFill/>
              <a:ln w="28575" cap="flat" cmpd="sng">
                <a:solidFill>
                  <a:schemeClr val="lt2"/>
                </a:solidFill>
                <a:prstDash val="solid"/>
                <a:round/>
                <a:headEnd type="none" w="med" len="med"/>
                <a:tailEnd type="none" w="med" len="med"/>
              </a:ln>
            </p:spPr>
          </p:cxnSp>
        </p:grpSp>
        <p:grpSp>
          <p:nvGrpSpPr>
            <p:cNvPr id="190" name="Google Shape;190;p13"/>
            <p:cNvGrpSpPr/>
            <p:nvPr/>
          </p:nvGrpSpPr>
          <p:grpSpPr>
            <a:xfrm>
              <a:off x="4138613" y="1658575"/>
              <a:ext cx="866600" cy="0"/>
              <a:chOff x="4138613" y="1658575"/>
              <a:chExt cx="866600" cy="0"/>
            </a:xfrm>
          </p:grpSpPr>
          <p:cxnSp>
            <p:nvCxnSpPr>
              <p:cNvPr id="191" name="Google Shape;191;p13"/>
              <p:cNvCxnSpPr/>
              <p:nvPr/>
            </p:nvCxnSpPr>
            <p:spPr>
              <a:xfrm>
                <a:off x="41386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192" name="Google Shape;192;p13"/>
              <p:cNvCxnSpPr/>
              <p:nvPr/>
            </p:nvCxnSpPr>
            <p:spPr>
              <a:xfrm>
                <a:off x="4851913" y="1658575"/>
                <a:ext cx="153300" cy="0"/>
              </a:xfrm>
              <a:prstGeom prst="straightConnector1">
                <a:avLst/>
              </a:prstGeom>
              <a:noFill/>
              <a:ln w="28575" cap="flat" cmpd="sng">
                <a:solidFill>
                  <a:schemeClr val="lt2"/>
                </a:solidFill>
                <a:prstDash val="solid"/>
                <a:round/>
                <a:headEnd type="none" w="med" len="med"/>
                <a:tailEnd type="none" w="med" len="med"/>
              </a:ln>
            </p:spPr>
          </p:cxnSp>
        </p:grpSp>
        <p:grpSp>
          <p:nvGrpSpPr>
            <p:cNvPr id="193" name="Google Shape;193;p13"/>
            <p:cNvGrpSpPr/>
            <p:nvPr/>
          </p:nvGrpSpPr>
          <p:grpSpPr>
            <a:xfrm>
              <a:off x="6725238" y="1658575"/>
              <a:ext cx="866600" cy="0"/>
              <a:chOff x="6730413" y="1658575"/>
              <a:chExt cx="866600" cy="0"/>
            </a:xfrm>
          </p:grpSpPr>
          <p:cxnSp>
            <p:nvCxnSpPr>
              <p:cNvPr id="194" name="Google Shape;194;p13"/>
              <p:cNvCxnSpPr/>
              <p:nvPr/>
            </p:nvCxnSpPr>
            <p:spPr>
              <a:xfrm>
                <a:off x="67304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195" name="Google Shape;195;p13"/>
              <p:cNvCxnSpPr/>
              <p:nvPr/>
            </p:nvCxnSpPr>
            <p:spPr>
              <a:xfrm>
                <a:off x="7443713" y="1658575"/>
                <a:ext cx="153300" cy="0"/>
              </a:xfrm>
              <a:prstGeom prst="straightConnector1">
                <a:avLst/>
              </a:prstGeom>
              <a:noFill/>
              <a:ln w="28575" cap="flat" cmpd="sng">
                <a:solidFill>
                  <a:schemeClr val="lt2"/>
                </a:solidFill>
                <a:prstDash val="solid"/>
                <a:round/>
                <a:headEnd type="none" w="med" len="med"/>
                <a:tailEnd type="none" w="med" len="med"/>
              </a:ln>
            </p:spPr>
          </p:cxnSp>
        </p:grpSp>
        <p:grpSp>
          <p:nvGrpSpPr>
            <p:cNvPr id="196" name="Google Shape;196;p13"/>
            <p:cNvGrpSpPr/>
            <p:nvPr/>
          </p:nvGrpSpPr>
          <p:grpSpPr>
            <a:xfrm>
              <a:off x="1551988" y="3459925"/>
              <a:ext cx="866600" cy="0"/>
              <a:chOff x="1546813" y="1658575"/>
              <a:chExt cx="866600" cy="0"/>
            </a:xfrm>
          </p:grpSpPr>
          <p:cxnSp>
            <p:nvCxnSpPr>
              <p:cNvPr id="197" name="Google Shape;197;p13"/>
              <p:cNvCxnSpPr/>
              <p:nvPr/>
            </p:nvCxnSpPr>
            <p:spPr>
              <a:xfrm>
                <a:off x="15468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198" name="Google Shape;198;p13"/>
              <p:cNvCxnSpPr/>
              <p:nvPr/>
            </p:nvCxnSpPr>
            <p:spPr>
              <a:xfrm>
                <a:off x="2260113" y="1658575"/>
                <a:ext cx="153300" cy="0"/>
              </a:xfrm>
              <a:prstGeom prst="straightConnector1">
                <a:avLst/>
              </a:prstGeom>
              <a:noFill/>
              <a:ln w="28575" cap="flat" cmpd="sng">
                <a:solidFill>
                  <a:schemeClr val="lt2"/>
                </a:solidFill>
                <a:prstDash val="solid"/>
                <a:round/>
                <a:headEnd type="none" w="med" len="med"/>
                <a:tailEnd type="none" w="med" len="med"/>
              </a:ln>
            </p:spPr>
          </p:cxnSp>
        </p:grpSp>
        <p:grpSp>
          <p:nvGrpSpPr>
            <p:cNvPr id="199" name="Google Shape;199;p13"/>
            <p:cNvGrpSpPr/>
            <p:nvPr/>
          </p:nvGrpSpPr>
          <p:grpSpPr>
            <a:xfrm>
              <a:off x="4138613" y="3459925"/>
              <a:ext cx="866600" cy="0"/>
              <a:chOff x="4138613" y="1658575"/>
              <a:chExt cx="866600" cy="0"/>
            </a:xfrm>
          </p:grpSpPr>
          <p:cxnSp>
            <p:nvCxnSpPr>
              <p:cNvPr id="200" name="Google Shape;200;p13"/>
              <p:cNvCxnSpPr/>
              <p:nvPr/>
            </p:nvCxnSpPr>
            <p:spPr>
              <a:xfrm>
                <a:off x="41386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201" name="Google Shape;201;p13"/>
              <p:cNvCxnSpPr/>
              <p:nvPr/>
            </p:nvCxnSpPr>
            <p:spPr>
              <a:xfrm>
                <a:off x="4851913" y="1658575"/>
                <a:ext cx="153300" cy="0"/>
              </a:xfrm>
              <a:prstGeom prst="straightConnector1">
                <a:avLst/>
              </a:prstGeom>
              <a:noFill/>
              <a:ln w="28575" cap="flat" cmpd="sng">
                <a:solidFill>
                  <a:schemeClr val="lt2"/>
                </a:solidFill>
                <a:prstDash val="solid"/>
                <a:round/>
                <a:headEnd type="none" w="med" len="med"/>
                <a:tailEnd type="none" w="med" len="med"/>
              </a:ln>
            </p:spPr>
          </p:cxnSp>
        </p:grpSp>
        <p:grpSp>
          <p:nvGrpSpPr>
            <p:cNvPr id="202" name="Google Shape;202;p13"/>
            <p:cNvGrpSpPr/>
            <p:nvPr/>
          </p:nvGrpSpPr>
          <p:grpSpPr>
            <a:xfrm>
              <a:off x="6725238" y="3459925"/>
              <a:ext cx="866600" cy="0"/>
              <a:chOff x="6730413" y="1658575"/>
              <a:chExt cx="866600" cy="0"/>
            </a:xfrm>
          </p:grpSpPr>
          <p:cxnSp>
            <p:nvCxnSpPr>
              <p:cNvPr id="203" name="Google Shape;203;p13"/>
              <p:cNvCxnSpPr/>
              <p:nvPr/>
            </p:nvCxnSpPr>
            <p:spPr>
              <a:xfrm>
                <a:off x="6730413" y="1658575"/>
                <a:ext cx="153300" cy="0"/>
              </a:xfrm>
              <a:prstGeom prst="straightConnector1">
                <a:avLst/>
              </a:prstGeom>
              <a:noFill/>
              <a:ln w="28575" cap="flat" cmpd="sng">
                <a:solidFill>
                  <a:schemeClr val="lt2"/>
                </a:solidFill>
                <a:prstDash val="solid"/>
                <a:round/>
                <a:headEnd type="none" w="med" len="med"/>
                <a:tailEnd type="none" w="med" len="med"/>
              </a:ln>
            </p:spPr>
          </p:cxnSp>
          <p:cxnSp>
            <p:nvCxnSpPr>
              <p:cNvPr id="204" name="Google Shape;204;p13"/>
              <p:cNvCxnSpPr/>
              <p:nvPr/>
            </p:nvCxnSpPr>
            <p:spPr>
              <a:xfrm>
                <a:off x="7443713" y="1658575"/>
                <a:ext cx="153300" cy="0"/>
              </a:xfrm>
              <a:prstGeom prst="straightConnector1">
                <a:avLst/>
              </a:prstGeom>
              <a:noFill/>
              <a:ln w="28575" cap="flat" cmpd="sng">
                <a:solidFill>
                  <a:schemeClr val="lt2"/>
                </a:solidFill>
                <a:prstDash val="solid"/>
                <a:round/>
                <a:headEnd type="none" w="med" len="med"/>
                <a:tailEnd type="none" w="med" len="med"/>
              </a:ln>
            </p:spPr>
          </p:cxnSp>
        </p:grpSp>
      </p:grpSp>
      <p:sp>
        <p:nvSpPr>
          <p:cNvPr id="205" name="Google Shape;205;p13"/>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206" name="Google Shape;206;p13"/>
          <p:cNvSpPr txBox="1">
            <a:spLocks noGrp="1"/>
          </p:cNvSpPr>
          <p:nvPr>
            <p:ph type="title" idx="2" hasCustomPrompt="1"/>
          </p:nvPr>
        </p:nvSpPr>
        <p:spPr>
          <a:xfrm>
            <a:off x="1502588" y="138467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07" name="Google Shape;207;p13"/>
          <p:cNvSpPr txBox="1">
            <a:spLocks noGrp="1"/>
          </p:cNvSpPr>
          <p:nvPr>
            <p:ph type="title" idx="3"/>
          </p:nvPr>
        </p:nvSpPr>
        <p:spPr>
          <a:xfrm>
            <a:off x="713138" y="1861900"/>
            <a:ext cx="2544300" cy="353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Font typeface="Muli"/>
              <a:buNone/>
              <a:defRPr sz="1600">
                <a:latin typeface="Muli"/>
                <a:ea typeface="Muli"/>
                <a:cs typeface="Muli"/>
                <a:sym typeface="Muli"/>
              </a:defRPr>
            </a:lvl1pPr>
            <a:lvl2pPr lvl="1" algn="ctr">
              <a:spcBef>
                <a:spcPts val="0"/>
              </a:spcBef>
              <a:spcAft>
                <a:spcPts val="0"/>
              </a:spcAft>
              <a:buSzPts val="2800"/>
              <a:buFont typeface="Muli"/>
              <a:buNone/>
              <a:defRPr>
                <a:latin typeface="Muli"/>
                <a:ea typeface="Muli"/>
                <a:cs typeface="Muli"/>
                <a:sym typeface="Muli"/>
              </a:defRPr>
            </a:lvl2pPr>
            <a:lvl3pPr lvl="2" algn="ctr">
              <a:spcBef>
                <a:spcPts val="0"/>
              </a:spcBef>
              <a:spcAft>
                <a:spcPts val="0"/>
              </a:spcAft>
              <a:buSzPts val="2800"/>
              <a:buFont typeface="Muli"/>
              <a:buNone/>
              <a:defRPr>
                <a:latin typeface="Muli"/>
                <a:ea typeface="Muli"/>
                <a:cs typeface="Muli"/>
                <a:sym typeface="Muli"/>
              </a:defRPr>
            </a:lvl3pPr>
            <a:lvl4pPr lvl="3" algn="ctr">
              <a:spcBef>
                <a:spcPts val="0"/>
              </a:spcBef>
              <a:spcAft>
                <a:spcPts val="0"/>
              </a:spcAft>
              <a:buSzPts val="2800"/>
              <a:buFont typeface="Muli"/>
              <a:buNone/>
              <a:defRPr>
                <a:latin typeface="Muli"/>
                <a:ea typeface="Muli"/>
                <a:cs typeface="Muli"/>
                <a:sym typeface="Muli"/>
              </a:defRPr>
            </a:lvl4pPr>
            <a:lvl5pPr lvl="4" algn="ctr">
              <a:spcBef>
                <a:spcPts val="0"/>
              </a:spcBef>
              <a:spcAft>
                <a:spcPts val="0"/>
              </a:spcAft>
              <a:buSzPts val="2800"/>
              <a:buFont typeface="Muli"/>
              <a:buNone/>
              <a:defRPr>
                <a:latin typeface="Muli"/>
                <a:ea typeface="Muli"/>
                <a:cs typeface="Muli"/>
                <a:sym typeface="Muli"/>
              </a:defRPr>
            </a:lvl5pPr>
            <a:lvl6pPr lvl="5" algn="ctr">
              <a:spcBef>
                <a:spcPts val="0"/>
              </a:spcBef>
              <a:spcAft>
                <a:spcPts val="0"/>
              </a:spcAft>
              <a:buSzPts val="2800"/>
              <a:buFont typeface="Muli"/>
              <a:buNone/>
              <a:defRPr>
                <a:latin typeface="Muli"/>
                <a:ea typeface="Muli"/>
                <a:cs typeface="Muli"/>
                <a:sym typeface="Muli"/>
              </a:defRPr>
            </a:lvl6pPr>
            <a:lvl7pPr lvl="6" algn="ctr">
              <a:spcBef>
                <a:spcPts val="0"/>
              </a:spcBef>
              <a:spcAft>
                <a:spcPts val="0"/>
              </a:spcAft>
              <a:buSzPts val="2800"/>
              <a:buFont typeface="Muli"/>
              <a:buNone/>
              <a:defRPr>
                <a:latin typeface="Muli"/>
                <a:ea typeface="Muli"/>
                <a:cs typeface="Muli"/>
                <a:sym typeface="Muli"/>
              </a:defRPr>
            </a:lvl7pPr>
            <a:lvl8pPr lvl="7" algn="ctr">
              <a:spcBef>
                <a:spcPts val="0"/>
              </a:spcBef>
              <a:spcAft>
                <a:spcPts val="0"/>
              </a:spcAft>
              <a:buSzPts val="2800"/>
              <a:buFont typeface="Muli"/>
              <a:buNone/>
              <a:defRPr>
                <a:latin typeface="Muli"/>
                <a:ea typeface="Muli"/>
                <a:cs typeface="Muli"/>
                <a:sym typeface="Muli"/>
              </a:defRPr>
            </a:lvl8pPr>
            <a:lvl9pPr lvl="8" algn="ctr">
              <a:spcBef>
                <a:spcPts val="0"/>
              </a:spcBef>
              <a:spcAft>
                <a:spcPts val="0"/>
              </a:spcAft>
              <a:buSzPts val="2800"/>
              <a:buFont typeface="Muli"/>
              <a:buNone/>
              <a:defRPr>
                <a:latin typeface="Muli"/>
                <a:ea typeface="Muli"/>
                <a:cs typeface="Muli"/>
                <a:sym typeface="Muli"/>
              </a:defRPr>
            </a:lvl9pPr>
          </a:lstStyle>
          <a:p>
            <a:endParaRPr/>
          </a:p>
        </p:txBody>
      </p:sp>
      <p:sp>
        <p:nvSpPr>
          <p:cNvPr id="208" name="Google Shape;208;p13"/>
          <p:cNvSpPr txBox="1">
            <a:spLocks noGrp="1"/>
          </p:cNvSpPr>
          <p:nvPr>
            <p:ph type="title" idx="4"/>
          </p:nvPr>
        </p:nvSpPr>
        <p:spPr>
          <a:xfrm>
            <a:off x="713138" y="220077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09" name="Google Shape;209;p13"/>
          <p:cNvSpPr txBox="1">
            <a:spLocks noGrp="1"/>
          </p:cNvSpPr>
          <p:nvPr>
            <p:ph type="title" idx="5" hasCustomPrompt="1"/>
          </p:nvPr>
        </p:nvSpPr>
        <p:spPr>
          <a:xfrm>
            <a:off x="4089213" y="138467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10" name="Google Shape;210;p13"/>
          <p:cNvSpPr txBox="1">
            <a:spLocks noGrp="1"/>
          </p:cNvSpPr>
          <p:nvPr>
            <p:ph type="title" idx="6"/>
          </p:nvPr>
        </p:nvSpPr>
        <p:spPr>
          <a:xfrm>
            <a:off x="3299763" y="1861900"/>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211" name="Google Shape;211;p13"/>
          <p:cNvSpPr txBox="1">
            <a:spLocks noGrp="1"/>
          </p:cNvSpPr>
          <p:nvPr>
            <p:ph type="title" idx="7"/>
          </p:nvPr>
        </p:nvSpPr>
        <p:spPr>
          <a:xfrm>
            <a:off x="3299763" y="220077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12" name="Google Shape;212;p13"/>
          <p:cNvSpPr txBox="1">
            <a:spLocks noGrp="1"/>
          </p:cNvSpPr>
          <p:nvPr>
            <p:ph type="title" idx="8" hasCustomPrompt="1"/>
          </p:nvPr>
        </p:nvSpPr>
        <p:spPr>
          <a:xfrm>
            <a:off x="6675838" y="138467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13" name="Google Shape;213;p13"/>
          <p:cNvSpPr txBox="1">
            <a:spLocks noGrp="1"/>
          </p:cNvSpPr>
          <p:nvPr>
            <p:ph type="title" idx="9"/>
          </p:nvPr>
        </p:nvSpPr>
        <p:spPr>
          <a:xfrm>
            <a:off x="5886388" y="1861900"/>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214" name="Google Shape;214;p13"/>
          <p:cNvSpPr txBox="1">
            <a:spLocks noGrp="1"/>
          </p:cNvSpPr>
          <p:nvPr>
            <p:ph type="title" idx="13"/>
          </p:nvPr>
        </p:nvSpPr>
        <p:spPr>
          <a:xfrm>
            <a:off x="5886388" y="220077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15" name="Google Shape;215;p13"/>
          <p:cNvSpPr txBox="1">
            <a:spLocks noGrp="1"/>
          </p:cNvSpPr>
          <p:nvPr>
            <p:ph type="title" idx="14" hasCustomPrompt="1"/>
          </p:nvPr>
        </p:nvSpPr>
        <p:spPr>
          <a:xfrm>
            <a:off x="1502588" y="318602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16" name="Google Shape;216;p13"/>
          <p:cNvSpPr txBox="1">
            <a:spLocks noGrp="1"/>
          </p:cNvSpPr>
          <p:nvPr>
            <p:ph type="title" idx="15"/>
          </p:nvPr>
        </p:nvSpPr>
        <p:spPr>
          <a:xfrm>
            <a:off x="713138" y="3663250"/>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217" name="Google Shape;217;p13"/>
          <p:cNvSpPr txBox="1">
            <a:spLocks noGrp="1"/>
          </p:cNvSpPr>
          <p:nvPr>
            <p:ph type="title" idx="16"/>
          </p:nvPr>
        </p:nvSpPr>
        <p:spPr>
          <a:xfrm>
            <a:off x="713138" y="400212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18" name="Google Shape;218;p13"/>
          <p:cNvSpPr txBox="1">
            <a:spLocks noGrp="1"/>
          </p:cNvSpPr>
          <p:nvPr>
            <p:ph type="title" idx="17" hasCustomPrompt="1"/>
          </p:nvPr>
        </p:nvSpPr>
        <p:spPr>
          <a:xfrm>
            <a:off x="4089213" y="318602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19" name="Google Shape;219;p13"/>
          <p:cNvSpPr txBox="1">
            <a:spLocks noGrp="1"/>
          </p:cNvSpPr>
          <p:nvPr>
            <p:ph type="title" idx="18"/>
          </p:nvPr>
        </p:nvSpPr>
        <p:spPr>
          <a:xfrm>
            <a:off x="3299763" y="3663250"/>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220" name="Google Shape;220;p13"/>
          <p:cNvSpPr txBox="1">
            <a:spLocks noGrp="1"/>
          </p:cNvSpPr>
          <p:nvPr>
            <p:ph type="title" idx="19"/>
          </p:nvPr>
        </p:nvSpPr>
        <p:spPr>
          <a:xfrm>
            <a:off x="3299763" y="400212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21" name="Google Shape;221;p13"/>
          <p:cNvSpPr txBox="1">
            <a:spLocks noGrp="1"/>
          </p:cNvSpPr>
          <p:nvPr>
            <p:ph type="title" idx="20" hasCustomPrompt="1"/>
          </p:nvPr>
        </p:nvSpPr>
        <p:spPr>
          <a:xfrm>
            <a:off x="6675838" y="3186025"/>
            <a:ext cx="9654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1pPr>
            <a:lvl2pPr lvl="1"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2pPr>
            <a:lvl3pPr lvl="2"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3pPr>
            <a:lvl4pPr lvl="3"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4pPr>
            <a:lvl5pPr lvl="4"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5pPr>
            <a:lvl6pPr lvl="5"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6pPr>
            <a:lvl7pPr lvl="6"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7pPr>
            <a:lvl8pPr lvl="7"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8pPr>
            <a:lvl9pPr lvl="8" algn="ctr" rtl="0">
              <a:spcBef>
                <a:spcPts val="0"/>
              </a:spcBef>
              <a:spcAft>
                <a:spcPts val="0"/>
              </a:spcAft>
              <a:buClr>
                <a:schemeClr val="accent1"/>
              </a:buClr>
              <a:buSzPts val="2200"/>
              <a:buFont typeface="Anton"/>
              <a:buNone/>
              <a:defRPr sz="2200">
                <a:solidFill>
                  <a:schemeClr val="accent1"/>
                </a:solidFill>
                <a:latin typeface="Anton"/>
                <a:ea typeface="Anton"/>
                <a:cs typeface="Anton"/>
                <a:sym typeface="Anton"/>
              </a:defRPr>
            </a:lvl9pPr>
          </a:lstStyle>
          <a:p>
            <a:r>
              <a:t>xx%</a:t>
            </a:r>
          </a:p>
        </p:txBody>
      </p:sp>
      <p:sp>
        <p:nvSpPr>
          <p:cNvPr id="222" name="Google Shape;222;p13"/>
          <p:cNvSpPr txBox="1">
            <a:spLocks noGrp="1"/>
          </p:cNvSpPr>
          <p:nvPr>
            <p:ph type="title" idx="21"/>
          </p:nvPr>
        </p:nvSpPr>
        <p:spPr>
          <a:xfrm>
            <a:off x="5886388" y="3663250"/>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223" name="Google Shape;223;p13"/>
          <p:cNvSpPr txBox="1">
            <a:spLocks noGrp="1"/>
          </p:cNvSpPr>
          <p:nvPr>
            <p:ph type="title" idx="22"/>
          </p:nvPr>
        </p:nvSpPr>
        <p:spPr>
          <a:xfrm>
            <a:off x="5886388" y="4002125"/>
            <a:ext cx="2544300" cy="59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224" name="Google Shape;224;p13"/>
          <p:cNvSpPr/>
          <p:nvPr/>
        </p:nvSpPr>
        <p:spPr>
          <a:xfrm rot="5400000">
            <a:off x="8062115" y="4365389"/>
            <a:ext cx="1483522"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74" y="0"/>
            <a:ext cx="9144000" cy="1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5400000">
            <a:off x="-392142" y="662668"/>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5400000">
            <a:off x="287564" y="1529112"/>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8735350" y="0"/>
            <a:ext cx="137050" cy="784925"/>
            <a:chOff x="6734550" y="3486475"/>
            <a:chExt cx="137050" cy="784925"/>
          </a:xfrm>
        </p:grpSpPr>
        <p:sp>
          <p:nvSpPr>
            <p:cNvPr id="229" name="Google Shape;229;p13"/>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p:cSld name="TITLE_ONLY_1">
    <p:bg>
      <p:bgPr>
        <a:solidFill>
          <a:schemeClr val="accent1"/>
        </a:solidFill>
        <a:effectLst/>
      </p:bgPr>
    </p:bg>
    <p:spTree>
      <p:nvGrpSpPr>
        <p:cNvPr id="1" name="Shape 239"/>
        <p:cNvGrpSpPr/>
        <p:nvPr/>
      </p:nvGrpSpPr>
      <p:grpSpPr>
        <a:xfrm>
          <a:off x="0" y="0"/>
          <a:ext cx="0" cy="0"/>
          <a:chOff x="0" y="0"/>
          <a:chExt cx="0" cy="0"/>
        </a:xfrm>
      </p:grpSpPr>
      <p:sp>
        <p:nvSpPr>
          <p:cNvPr id="240" name="Google Shape;240;p14"/>
          <p:cNvSpPr/>
          <p:nvPr/>
        </p:nvSpPr>
        <p:spPr>
          <a:xfrm>
            <a:off x="-75" y="539500"/>
            <a:ext cx="84309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rot="5400000">
            <a:off x="8724223" y="877423"/>
            <a:ext cx="130055"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244" name="Google Shape;244;p14"/>
          <p:cNvGrpSpPr/>
          <p:nvPr/>
        </p:nvGrpSpPr>
        <p:grpSpPr>
          <a:xfrm rot="-5400000">
            <a:off x="644688" y="-121425"/>
            <a:ext cx="137050" cy="784925"/>
            <a:chOff x="6734550" y="3486475"/>
            <a:chExt cx="137050" cy="784925"/>
          </a:xfrm>
        </p:grpSpPr>
        <p:sp>
          <p:nvSpPr>
            <p:cNvPr id="245" name="Google Shape;245;p14"/>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4"/>
          <p:cNvSpPr/>
          <p:nvPr/>
        </p:nvSpPr>
        <p:spPr>
          <a:xfrm rot="5400000">
            <a:off x="-4" y="4520150"/>
            <a:ext cx="618779" cy="618779"/>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solidFill>
          <a:schemeClr val="lt1"/>
        </a:solidFill>
        <a:effectLst/>
      </p:bgPr>
    </p:bg>
    <p:spTree>
      <p:nvGrpSpPr>
        <p:cNvPr id="1" name="Shape 256"/>
        <p:cNvGrpSpPr/>
        <p:nvPr/>
      </p:nvGrpSpPr>
      <p:grpSpPr>
        <a:xfrm>
          <a:off x="0" y="0"/>
          <a:ext cx="0" cy="0"/>
          <a:chOff x="0" y="0"/>
          <a:chExt cx="0" cy="0"/>
        </a:xfrm>
      </p:grpSpPr>
      <p:sp>
        <p:nvSpPr>
          <p:cNvPr id="257" name="Google Shape;257;p15"/>
          <p:cNvSpPr/>
          <p:nvPr/>
        </p:nvSpPr>
        <p:spPr>
          <a:xfrm rot="5400000">
            <a:off x="-950445" y="-98041"/>
            <a:ext cx="2585666" cy="95948"/>
          </a:xfrm>
          <a:custGeom>
            <a:avLst/>
            <a:gdLst/>
            <a:ahLst/>
            <a:cxnLst/>
            <a:rect l="l" t="t" r="r" b="b"/>
            <a:pathLst>
              <a:path w="7354" h="1214" extrusionOk="0">
                <a:moveTo>
                  <a:pt x="0" y="0"/>
                </a:moveTo>
                <a:lnTo>
                  <a:pt x="0" y="1213"/>
                </a:lnTo>
                <a:lnTo>
                  <a:pt x="7354" y="1213"/>
                </a:lnTo>
                <a:lnTo>
                  <a:pt x="7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txBox="1">
            <a:spLocks noGrp="1"/>
          </p:cNvSpPr>
          <p:nvPr>
            <p:ph type="title" hasCustomPrompt="1"/>
          </p:nvPr>
        </p:nvSpPr>
        <p:spPr>
          <a:xfrm>
            <a:off x="609222" y="1888095"/>
            <a:ext cx="1571100" cy="13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8000"/>
              <a:buFont typeface="Oswald"/>
              <a:buNone/>
              <a:defRPr sz="8000" b="1">
                <a:solidFill>
                  <a:schemeClr val="accen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sp>
        <p:nvSpPr>
          <p:cNvPr id="259" name="Google Shape;259;p15"/>
          <p:cNvSpPr/>
          <p:nvPr/>
        </p:nvSpPr>
        <p:spPr>
          <a:xfrm>
            <a:off x="6575400" y="-2275"/>
            <a:ext cx="2568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txBox="1">
            <a:spLocks noGrp="1"/>
          </p:cNvSpPr>
          <p:nvPr>
            <p:ph type="ctrTitle" idx="2"/>
          </p:nvPr>
        </p:nvSpPr>
        <p:spPr>
          <a:xfrm>
            <a:off x="2284325" y="1349595"/>
            <a:ext cx="3888300" cy="238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261" name="Google Shape;261;p15"/>
          <p:cNvSpPr/>
          <p:nvPr/>
        </p:nvSpPr>
        <p:spPr>
          <a:xfrm rot="-5400000">
            <a:off x="-413585" y="4429143"/>
            <a:ext cx="1014142" cy="507075"/>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5"/>
          <p:cNvGrpSpPr/>
          <p:nvPr/>
        </p:nvGrpSpPr>
        <p:grpSpPr>
          <a:xfrm rot="-5400000">
            <a:off x="4895938" y="78513"/>
            <a:ext cx="137050" cy="784925"/>
            <a:chOff x="6734550" y="3486475"/>
            <a:chExt cx="137050" cy="784925"/>
          </a:xfrm>
        </p:grpSpPr>
        <p:sp>
          <p:nvSpPr>
            <p:cNvPr id="263" name="Google Shape;263;p15"/>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2">
    <p:bg>
      <p:bgPr>
        <a:solidFill>
          <a:schemeClr val="accent1"/>
        </a:solidFill>
        <a:effectLst/>
      </p:bgPr>
    </p:bg>
    <p:spTree>
      <p:nvGrpSpPr>
        <p:cNvPr id="1" name="Shape 273"/>
        <p:cNvGrpSpPr/>
        <p:nvPr/>
      </p:nvGrpSpPr>
      <p:grpSpPr>
        <a:xfrm>
          <a:off x="0" y="0"/>
          <a:ext cx="0" cy="0"/>
          <a:chOff x="0" y="0"/>
          <a:chExt cx="0" cy="0"/>
        </a:xfrm>
      </p:grpSpPr>
      <p:sp>
        <p:nvSpPr>
          <p:cNvPr id="274" name="Google Shape;274;p16"/>
          <p:cNvSpPr/>
          <p:nvPr/>
        </p:nvSpPr>
        <p:spPr>
          <a:xfrm rot="5400000">
            <a:off x="7503255" y="-98041"/>
            <a:ext cx="2585666"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rot="5400000">
            <a:off x="7342473" y="4765013"/>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txBox="1">
            <a:spLocks noGrp="1"/>
          </p:cNvSpPr>
          <p:nvPr>
            <p:ph type="ctrTitle"/>
          </p:nvPr>
        </p:nvSpPr>
        <p:spPr>
          <a:xfrm>
            <a:off x="5006883" y="1351242"/>
            <a:ext cx="3888300" cy="2402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277" name="Google Shape;277;p16"/>
          <p:cNvSpPr txBox="1">
            <a:spLocks noGrp="1"/>
          </p:cNvSpPr>
          <p:nvPr>
            <p:ph type="title" idx="2" hasCustomPrompt="1"/>
          </p:nvPr>
        </p:nvSpPr>
        <p:spPr>
          <a:xfrm>
            <a:off x="3343875" y="1896042"/>
            <a:ext cx="1571100" cy="13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8000"/>
              <a:buFont typeface="Oswald"/>
              <a:buNone/>
              <a:defRPr sz="8000" b="1">
                <a:solidFill>
                  <a:schemeClr val="l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sp>
        <p:nvSpPr>
          <p:cNvPr id="278" name="Google Shape;278;p16"/>
          <p:cNvSpPr/>
          <p:nvPr/>
        </p:nvSpPr>
        <p:spPr>
          <a:xfrm>
            <a:off x="0" y="-2275"/>
            <a:ext cx="25686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rot="-5400000">
            <a:off x="3679888" y="78513"/>
            <a:ext cx="137050" cy="784925"/>
            <a:chOff x="6734550" y="3486475"/>
            <a:chExt cx="137050" cy="784925"/>
          </a:xfrm>
        </p:grpSpPr>
        <p:sp>
          <p:nvSpPr>
            <p:cNvPr id="280" name="Google Shape;280;p16"/>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_HEADER_1_2">
    <p:bg>
      <p:bgPr>
        <a:solidFill>
          <a:schemeClr val="lt1"/>
        </a:solidFill>
        <a:effectLst/>
      </p:bgPr>
    </p:bg>
    <p:spTree>
      <p:nvGrpSpPr>
        <p:cNvPr id="1" name="Shape 290"/>
        <p:cNvGrpSpPr/>
        <p:nvPr/>
      </p:nvGrpSpPr>
      <p:grpSpPr>
        <a:xfrm>
          <a:off x="0" y="0"/>
          <a:ext cx="0" cy="0"/>
          <a:chOff x="0" y="0"/>
          <a:chExt cx="0" cy="0"/>
        </a:xfrm>
      </p:grpSpPr>
      <p:sp>
        <p:nvSpPr>
          <p:cNvPr id="291" name="Google Shape;291;p17"/>
          <p:cNvSpPr txBox="1">
            <a:spLocks noGrp="1"/>
          </p:cNvSpPr>
          <p:nvPr>
            <p:ph type="ctrTitle"/>
          </p:nvPr>
        </p:nvSpPr>
        <p:spPr>
          <a:xfrm>
            <a:off x="3859471" y="3028313"/>
            <a:ext cx="3888300" cy="157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292" name="Google Shape;292;p17"/>
          <p:cNvSpPr/>
          <p:nvPr/>
        </p:nvSpPr>
        <p:spPr>
          <a:xfrm>
            <a:off x="8093550" y="3161375"/>
            <a:ext cx="848100" cy="198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rot="-5400000">
            <a:off x="-258147" y="2241070"/>
            <a:ext cx="1032630" cy="51634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rot="5400000">
            <a:off x="8051533" y="692693"/>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rot="5400000">
            <a:off x="8731239" y="1559137"/>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rot="-5400000">
            <a:off x="-399792" y="4354856"/>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rot="-5400000">
            <a:off x="279889" y="3485487"/>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txBox="1">
            <a:spLocks noGrp="1"/>
          </p:cNvSpPr>
          <p:nvPr>
            <p:ph type="title" idx="2" hasCustomPrompt="1"/>
          </p:nvPr>
        </p:nvSpPr>
        <p:spPr>
          <a:xfrm>
            <a:off x="2190903" y="3157613"/>
            <a:ext cx="1571100" cy="13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8000"/>
              <a:buFont typeface="Oswald"/>
              <a:buNone/>
              <a:defRPr sz="8000" b="1">
                <a:solidFill>
                  <a:schemeClr val="accen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grpSp>
        <p:nvGrpSpPr>
          <p:cNvPr id="299" name="Google Shape;299;p17"/>
          <p:cNvGrpSpPr/>
          <p:nvPr/>
        </p:nvGrpSpPr>
        <p:grpSpPr>
          <a:xfrm rot="-5400000">
            <a:off x="644688" y="78513"/>
            <a:ext cx="137050" cy="784925"/>
            <a:chOff x="6734550" y="3486475"/>
            <a:chExt cx="137050" cy="784925"/>
          </a:xfrm>
        </p:grpSpPr>
        <p:sp>
          <p:nvSpPr>
            <p:cNvPr id="300" name="Google Shape;300;p17"/>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SECTION_HEADER_1_1">
    <p:bg>
      <p:bgPr>
        <a:solidFill>
          <a:schemeClr val="lt1"/>
        </a:solidFill>
        <a:effectLst/>
      </p:bgPr>
    </p:bg>
    <p:spTree>
      <p:nvGrpSpPr>
        <p:cNvPr id="1" name="Shape 310"/>
        <p:cNvGrpSpPr/>
        <p:nvPr/>
      </p:nvGrpSpPr>
      <p:grpSpPr>
        <a:xfrm>
          <a:off x="0" y="0"/>
          <a:ext cx="0" cy="0"/>
          <a:chOff x="0" y="0"/>
          <a:chExt cx="0" cy="0"/>
        </a:xfrm>
      </p:grpSpPr>
      <p:sp>
        <p:nvSpPr>
          <p:cNvPr id="311" name="Google Shape;311;p18"/>
          <p:cNvSpPr/>
          <p:nvPr/>
        </p:nvSpPr>
        <p:spPr>
          <a:xfrm rot="5400000">
            <a:off x="7503255" y="-98041"/>
            <a:ext cx="2585666" cy="95948"/>
          </a:xfrm>
          <a:custGeom>
            <a:avLst/>
            <a:gdLst/>
            <a:ahLst/>
            <a:cxnLst/>
            <a:rect l="l" t="t" r="r" b="b"/>
            <a:pathLst>
              <a:path w="7354" h="1214" extrusionOk="0">
                <a:moveTo>
                  <a:pt x="0" y="0"/>
                </a:moveTo>
                <a:lnTo>
                  <a:pt x="0" y="1213"/>
                </a:lnTo>
                <a:lnTo>
                  <a:pt x="7354" y="1213"/>
                </a:lnTo>
                <a:lnTo>
                  <a:pt x="7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txBox="1">
            <a:spLocks noGrp="1"/>
          </p:cNvSpPr>
          <p:nvPr>
            <p:ph type="ctrTitle"/>
          </p:nvPr>
        </p:nvSpPr>
        <p:spPr>
          <a:xfrm>
            <a:off x="5006883" y="1786200"/>
            <a:ext cx="3888300" cy="157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313" name="Google Shape;313;p18"/>
          <p:cNvSpPr txBox="1">
            <a:spLocks noGrp="1"/>
          </p:cNvSpPr>
          <p:nvPr>
            <p:ph type="title" idx="2" hasCustomPrompt="1"/>
          </p:nvPr>
        </p:nvSpPr>
        <p:spPr>
          <a:xfrm>
            <a:off x="3354996" y="1915500"/>
            <a:ext cx="1571100" cy="1312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8000"/>
              <a:buFont typeface="Oswald"/>
              <a:buNone/>
              <a:defRPr sz="8000" b="1">
                <a:solidFill>
                  <a:schemeClr val="accen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sp>
        <p:nvSpPr>
          <p:cNvPr id="314" name="Google Shape;314;p18"/>
          <p:cNvSpPr/>
          <p:nvPr/>
        </p:nvSpPr>
        <p:spPr>
          <a:xfrm>
            <a:off x="0" y="-2275"/>
            <a:ext cx="2568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rot="5400000">
            <a:off x="8534615" y="2318218"/>
            <a:ext cx="1014142" cy="507075"/>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rot="-5400000">
            <a:off x="3679888" y="4138438"/>
            <a:ext cx="137050" cy="784925"/>
            <a:chOff x="6734550" y="3486475"/>
            <a:chExt cx="137050" cy="784925"/>
          </a:xfrm>
        </p:grpSpPr>
        <p:sp>
          <p:nvSpPr>
            <p:cNvPr id="317" name="Google Shape;317;p18"/>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redits">
  <p:cSld name="ONE_COLUMN_TEXT_2">
    <p:spTree>
      <p:nvGrpSpPr>
        <p:cNvPr id="1" name="Shape 327"/>
        <p:cNvGrpSpPr/>
        <p:nvPr/>
      </p:nvGrpSpPr>
      <p:grpSpPr>
        <a:xfrm>
          <a:off x="0" y="0"/>
          <a:ext cx="0" cy="0"/>
          <a:chOff x="0" y="0"/>
          <a:chExt cx="0" cy="0"/>
        </a:xfrm>
      </p:grpSpPr>
      <p:sp>
        <p:nvSpPr>
          <p:cNvPr id="328" name="Google Shape;328;p19"/>
          <p:cNvSpPr txBox="1">
            <a:spLocks noGrp="1"/>
          </p:cNvSpPr>
          <p:nvPr>
            <p:ph type="title"/>
          </p:nvPr>
        </p:nvSpPr>
        <p:spPr>
          <a:xfrm>
            <a:off x="5142777" y="811250"/>
            <a:ext cx="3292200" cy="4944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329" name="Google Shape;329;p19"/>
          <p:cNvSpPr/>
          <p:nvPr/>
        </p:nvSpPr>
        <p:spPr>
          <a:xfrm>
            <a:off x="-74" y="0"/>
            <a:ext cx="9144000" cy="12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19"/>
          <p:cNvGrpSpPr/>
          <p:nvPr/>
        </p:nvGrpSpPr>
        <p:grpSpPr>
          <a:xfrm>
            <a:off x="8735350" y="0"/>
            <a:ext cx="137050" cy="784925"/>
            <a:chOff x="6734550" y="3486475"/>
            <a:chExt cx="137050" cy="784925"/>
          </a:xfrm>
        </p:grpSpPr>
        <p:sp>
          <p:nvSpPr>
            <p:cNvPr id="331" name="Google Shape;331;p19"/>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19"/>
          <p:cNvSpPr/>
          <p:nvPr/>
        </p:nvSpPr>
        <p:spPr>
          <a:xfrm rot="5400000">
            <a:off x="7830298" y="4825213"/>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txBox="1">
            <a:spLocks noGrp="1"/>
          </p:cNvSpPr>
          <p:nvPr>
            <p:ph type="title" idx="2"/>
          </p:nvPr>
        </p:nvSpPr>
        <p:spPr>
          <a:xfrm>
            <a:off x="5142777" y="4188725"/>
            <a:ext cx="3292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343" name="Google Shape;343;p19"/>
          <p:cNvSpPr txBox="1"/>
          <p:nvPr/>
        </p:nvSpPr>
        <p:spPr>
          <a:xfrm>
            <a:off x="4981075" y="3179525"/>
            <a:ext cx="3615600" cy="100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accent3"/>
                </a:solidFill>
                <a:latin typeface="Muli"/>
                <a:ea typeface="Muli"/>
                <a:cs typeface="Muli"/>
                <a:sym typeface="Muli"/>
              </a:rPr>
              <a:t>CREDITS: This presentation template was created by </a:t>
            </a:r>
            <a:r>
              <a:rPr lang="en" sz="1300" b="1">
                <a:solidFill>
                  <a:schemeClr val="accent3"/>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300" b="1">
                <a:solidFill>
                  <a:schemeClr val="accent3"/>
                </a:solidFill>
                <a:latin typeface="Muli"/>
                <a:ea typeface="Muli"/>
                <a:cs typeface="Muli"/>
                <a:sym typeface="Muli"/>
              </a:rPr>
              <a:t>,</a:t>
            </a:r>
            <a:r>
              <a:rPr lang="en" sz="1300">
                <a:solidFill>
                  <a:schemeClr val="accent3"/>
                </a:solidFill>
                <a:latin typeface="Muli"/>
                <a:ea typeface="Muli"/>
                <a:cs typeface="Muli"/>
                <a:sym typeface="Muli"/>
              </a:rPr>
              <a:t> including icons from </a:t>
            </a:r>
            <a:r>
              <a:rPr lang="en" sz="1300" b="1">
                <a:solidFill>
                  <a:schemeClr val="accent3"/>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300" b="1">
                <a:solidFill>
                  <a:schemeClr val="accent3"/>
                </a:solidFill>
                <a:latin typeface="Muli"/>
                <a:ea typeface="Muli"/>
                <a:cs typeface="Muli"/>
                <a:sym typeface="Muli"/>
              </a:rPr>
              <a:t>,</a:t>
            </a:r>
            <a:r>
              <a:rPr lang="en" sz="1300">
                <a:solidFill>
                  <a:schemeClr val="accent3"/>
                </a:solidFill>
                <a:latin typeface="Muli"/>
                <a:ea typeface="Muli"/>
                <a:cs typeface="Muli"/>
                <a:sym typeface="Muli"/>
              </a:rPr>
              <a:t> infographics &amp; images by </a:t>
            </a:r>
            <a:r>
              <a:rPr lang="en" sz="1300" b="1">
                <a:solidFill>
                  <a:schemeClr val="accent3"/>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endParaRPr sz="1300" b="1">
              <a:solidFill>
                <a:schemeClr val="accent3"/>
              </a:solidFill>
              <a:latin typeface="Muli"/>
              <a:ea typeface="Muli"/>
              <a:cs typeface="Muli"/>
              <a:sym typeface="Muli"/>
            </a:endParaRPr>
          </a:p>
        </p:txBody>
      </p:sp>
      <p:sp>
        <p:nvSpPr>
          <p:cNvPr id="344" name="Google Shape;344;p19"/>
          <p:cNvSpPr txBox="1">
            <a:spLocks noGrp="1"/>
          </p:cNvSpPr>
          <p:nvPr>
            <p:ph type="title" idx="3"/>
          </p:nvPr>
        </p:nvSpPr>
        <p:spPr>
          <a:xfrm>
            <a:off x="5142775" y="1714475"/>
            <a:ext cx="3292200" cy="85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345" name="Google Shape;345;p19"/>
          <p:cNvSpPr/>
          <p:nvPr/>
        </p:nvSpPr>
        <p:spPr>
          <a:xfrm>
            <a:off x="507873" y="4394075"/>
            <a:ext cx="410700" cy="41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2">
  <p:cSld name="ONE_COLUMN_TEXT_3">
    <p:spTree>
      <p:nvGrpSpPr>
        <p:cNvPr id="1" name="Shape 346"/>
        <p:cNvGrpSpPr/>
        <p:nvPr/>
      </p:nvGrpSpPr>
      <p:grpSpPr>
        <a:xfrm>
          <a:off x="0" y="0"/>
          <a:ext cx="0" cy="0"/>
          <a:chOff x="0" y="0"/>
          <a:chExt cx="0" cy="0"/>
        </a:xfrm>
      </p:grpSpPr>
      <p:sp>
        <p:nvSpPr>
          <p:cNvPr id="347" name="Google Shape;347;p20"/>
          <p:cNvSpPr/>
          <p:nvPr/>
        </p:nvSpPr>
        <p:spPr>
          <a:xfrm rot="10800000">
            <a:off x="-77" y="4821577"/>
            <a:ext cx="1550756"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a:spLocks noGrp="1"/>
          </p:cNvSpPr>
          <p:nvPr>
            <p:ph type="title"/>
          </p:nvPr>
        </p:nvSpPr>
        <p:spPr>
          <a:xfrm>
            <a:off x="3084040" y="3155575"/>
            <a:ext cx="2976000" cy="49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349" name="Google Shape;349;p20"/>
          <p:cNvSpPr txBox="1">
            <a:spLocks noGrp="1"/>
          </p:cNvSpPr>
          <p:nvPr>
            <p:ph type="title" idx="2"/>
          </p:nvPr>
        </p:nvSpPr>
        <p:spPr>
          <a:xfrm>
            <a:off x="3083950" y="3589925"/>
            <a:ext cx="2976000" cy="1009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350" name="Google Shape;350;p20"/>
          <p:cNvSpPr/>
          <p:nvPr/>
        </p:nvSpPr>
        <p:spPr>
          <a:xfrm>
            <a:off x="-74" y="0"/>
            <a:ext cx="9144000" cy="1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20"/>
          <p:cNvGrpSpPr/>
          <p:nvPr/>
        </p:nvGrpSpPr>
        <p:grpSpPr>
          <a:xfrm>
            <a:off x="8735350" y="0"/>
            <a:ext cx="137050" cy="784925"/>
            <a:chOff x="6734550" y="3486475"/>
            <a:chExt cx="137050" cy="784925"/>
          </a:xfrm>
        </p:grpSpPr>
        <p:sp>
          <p:nvSpPr>
            <p:cNvPr id="352" name="Google Shape;352;p20"/>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0"/>
          <p:cNvSpPr/>
          <p:nvPr/>
        </p:nvSpPr>
        <p:spPr>
          <a:xfrm rot="5400000">
            <a:off x="7662623" y="4625138"/>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rot="10800000">
            <a:off x="1620695" y="4821577"/>
            <a:ext cx="160078"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8"/>
        <p:cNvGrpSpPr/>
        <p:nvPr/>
      </p:nvGrpSpPr>
      <p:grpSpPr>
        <a:xfrm>
          <a:off x="0" y="0"/>
          <a:ext cx="0" cy="0"/>
          <a:chOff x="0" y="0"/>
          <a:chExt cx="0" cy="0"/>
        </a:xfrm>
      </p:grpSpPr>
      <p:sp>
        <p:nvSpPr>
          <p:cNvPr id="29" name="Google Shape;29;p3"/>
          <p:cNvSpPr/>
          <p:nvPr/>
        </p:nvSpPr>
        <p:spPr>
          <a:xfrm>
            <a:off x="6575400" y="-2275"/>
            <a:ext cx="25686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ctrTitle"/>
          </p:nvPr>
        </p:nvSpPr>
        <p:spPr>
          <a:xfrm>
            <a:off x="2284325" y="1786200"/>
            <a:ext cx="3888300" cy="157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31" name="Google Shape;31;p3"/>
          <p:cNvSpPr/>
          <p:nvPr/>
        </p:nvSpPr>
        <p:spPr>
          <a:xfrm rot="5400000">
            <a:off x="-950445" y="-98041"/>
            <a:ext cx="2585666"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413585" y="2318218"/>
            <a:ext cx="1014142" cy="507075"/>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idx="2" hasCustomPrompt="1"/>
          </p:nvPr>
        </p:nvSpPr>
        <p:spPr>
          <a:xfrm>
            <a:off x="713225" y="1915500"/>
            <a:ext cx="1571100" cy="13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8000"/>
              <a:buFont typeface="Oswald"/>
              <a:buNone/>
              <a:defRPr sz="8000" b="1">
                <a:solidFill>
                  <a:schemeClr val="l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grpSp>
        <p:nvGrpSpPr>
          <p:cNvPr id="34" name="Google Shape;34;p3"/>
          <p:cNvGrpSpPr/>
          <p:nvPr/>
        </p:nvGrpSpPr>
        <p:grpSpPr>
          <a:xfrm rot="-5400000">
            <a:off x="1037150" y="4138438"/>
            <a:ext cx="137050" cy="784925"/>
            <a:chOff x="6734550" y="3486475"/>
            <a:chExt cx="137050" cy="784925"/>
          </a:xfrm>
        </p:grpSpPr>
        <p:sp>
          <p:nvSpPr>
            <p:cNvPr id="35" name="Google Shape;35;p3"/>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3">
  <p:cSld name="TITLE_AND_TWO_COLUMNS_1">
    <p:spTree>
      <p:nvGrpSpPr>
        <p:cNvPr id="1" name="Shape 364"/>
        <p:cNvGrpSpPr/>
        <p:nvPr/>
      </p:nvGrpSpPr>
      <p:grpSpPr>
        <a:xfrm>
          <a:off x="0" y="0"/>
          <a:ext cx="0" cy="0"/>
          <a:chOff x="0" y="0"/>
          <a:chExt cx="0" cy="0"/>
        </a:xfrm>
      </p:grpSpPr>
      <p:sp>
        <p:nvSpPr>
          <p:cNvPr id="365" name="Google Shape;365;p21"/>
          <p:cNvSpPr txBox="1">
            <a:spLocks noGrp="1"/>
          </p:cNvSpPr>
          <p:nvPr>
            <p:ph type="title"/>
          </p:nvPr>
        </p:nvSpPr>
        <p:spPr>
          <a:xfrm>
            <a:off x="970325" y="2028000"/>
            <a:ext cx="33816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Anton"/>
              <a:buNone/>
              <a:defRPr sz="2500">
                <a:solidFill>
                  <a:schemeClr val="lt1"/>
                </a:solidFill>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366" name="Google Shape;366;p21"/>
          <p:cNvGrpSpPr/>
          <p:nvPr/>
        </p:nvGrpSpPr>
        <p:grpSpPr>
          <a:xfrm>
            <a:off x="271650" y="0"/>
            <a:ext cx="137050" cy="784925"/>
            <a:chOff x="6734550" y="3486475"/>
            <a:chExt cx="137050" cy="784925"/>
          </a:xfrm>
        </p:grpSpPr>
        <p:sp>
          <p:nvSpPr>
            <p:cNvPr id="367" name="Google Shape;367;p21"/>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21"/>
          <p:cNvSpPr txBox="1">
            <a:spLocks noGrp="1"/>
          </p:cNvSpPr>
          <p:nvPr>
            <p:ph type="title" idx="2"/>
          </p:nvPr>
        </p:nvSpPr>
        <p:spPr>
          <a:xfrm>
            <a:off x="970425" y="2659000"/>
            <a:ext cx="3381600" cy="16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pic>
        <p:nvPicPr>
          <p:cNvPr id="378" name="Google Shape;378;p21"/>
          <p:cNvPicPr preferRelativeResize="0"/>
          <p:nvPr/>
        </p:nvPicPr>
        <p:blipFill rotWithShape="1">
          <a:blip r:embed="rId2">
            <a:alphaModFix/>
          </a:blip>
          <a:srcRect l="2631" t="1522" r="-77" b="1522"/>
          <a:stretch/>
        </p:blipFill>
        <p:spPr>
          <a:xfrm>
            <a:off x="713225" y="0"/>
            <a:ext cx="8430774" cy="4599425"/>
          </a:xfrm>
          <a:prstGeom prst="rect">
            <a:avLst/>
          </a:prstGeom>
          <a:noFill/>
          <a:ln>
            <a:noFill/>
          </a:ln>
        </p:spPr>
      </p:pic>
      <p:sp>
        <p:nvSpPr>
          <p:cNvPr id="379" name="Google Shape;379;p21"/>
          <p:cNvSpPr/>
          <p:nvPr/>
        </p:nvSpPr>
        <p:spPr>
          <a:xfrm>
            <a:off x="-75" y="2028000"/>
            <a:ext cx="4572000" cy="4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4">
  <p:cSld name="TITLE_AND_TWO_COLUMNS_1_1">
    <p:spTree>
      <p:nvGrpSpPr>
        <p:cNvPr id="1" name="Shape 380"/>
        <p:cNvGrpSpPr/>
        <p:nvPr/>
      </p:nvGrpSpPr>
      <p:grpSpPr>
        <a:xfrm>
          <a:off x="0" y="0"/>
          <a:ext cx="0" cy="0"/>
          <a:chOff x="0" y="0"/>
          <a:chExt cx="0" cy="0"/>
        </a:xfrm>
      </p:grpSpPr>
      <p:sp>
        <p:nvSpPr>
          <p:cNvPr id="381" name="Google Shape;381;p22"/>
          <p:cNvSpPr/>
          <p:nvPr/>
        </p:nvSpPr>
        <p:spPr>
          <a:xfrm>
            <a:off x="0" y="0"/>
            <a:ext cx="8430900" cy="45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4572000" y="2028000"/>
            <a:ext cx="4572000" cy="4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txBox="1">
            <a:spLocks noGrp="1"/>
          </p:cNvSpPr>
          <p:nvPr>
            <p:ph type="title"/>
          </p:nvPr>
        </p:nvSpPr>
        <p:spPr>
          <a:xfrm>
            <a:off x="4829175" y="2028000"/>
            <a:ext cx="33816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Anton"/>
              <a:buNone/>
              <a:defRPr sz="2500">
                <a:solidFill>
                  <a:schemeClr val="lt1"/>
                </a:solidFill>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384" name="Google Shape;384;p22"/>
          <p:cNvGrpSpPr/>
          <p:nvPr/>
        </p:nvGrpSpPr>
        <p:grpSpPr>
          <a:xfrm>
            <a:off x="8735350" y="0"/>
            <a:ext cx="137050" cy="784925"/>
            <a:chOff x="6734550" y="3486475"/>
            <a:chExt cx="137050" cy="784925"/>
          </a:xfrm>
        </p:grpSpPr>
        <p:sp>
          <p:nvSpPr>
            <p:cNvPr id="385" name="Google Shape;385;p22"/>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2"/>
          <p:cNvSpPr txBox="1">
            <a:spLocks noGrp="1"/>
          </p:cNvSpPr>
          <p:nvPr>
            <p:ph type="title" idx="2"/>
          </p:nvPr>
        </p:nvSpPr>
        <p:spPr>
          <a:xfrm>
            <a:off x="4829275" y="2659000"/>
            <a:ext cx="3381600" cy="16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396" name="Google Shape;396;p22"/>
          <p:cNvSpPr/>
          <p:nvPr/>
        </p:nvSpPr>
        <p:spPr>
          <a:xfrm>
            <a:off x="5980512" y="0"/>
            <a:ext cx="1078920" cy="53948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_ONLY_2">
    <p:spTree>
      <p:nvGrpSpPr>
        <p:cNvPr id="1" name="Shape 397"/>
        <p:cNvGrpSpPr/>
        <p:nvPr/>
      </p:nvGrpSpPr>
      <p:grpSpPr>
        <a:xfrm>
          <a:off x="0" y="0"/>
          <a:ext cx="0" cy="0"/>
          <a:chOff x="0" y="0"/>
          <a:chExt cx="0" cy="0"/>
        </a:xfrm>
      </p:grpSpPr>
      <p:sp>
        <p:nvSpPr>
          <p:cNvPr id="398" name="Google Shape;398;p23"/>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401" name="Google Shape;401;p23"/>
          <p:cNvSpPr txBox="1">
            <a:spLocks noGrp="1"/>
          </p:cNvSpPr>
          <p:nvPr>
            <p:ph type="title" idx="2"/>
          </p:nvPr>
        </p:nvSpPr>
        <p:spPr>
          <a:xfrm>
            <a:off x="713188" y="2822325"/>
            <a:ext cx="23775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02" name="Google Shape;402;p23"/>
          <p:cNvSpPr txBox="1">
            <a:spLocks noGrp="1"/>
          </p:cNvSpPr>
          <p:nvPr>
            <p:ph type="title" idx="3"/>
          </p:nvPr>
        </p:nvSpPr>
        <p:spPr>
          <a:xfrm>
            <a:off x="713200" y="3161200"/>
            <a:ext cx="2377500" cy="86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03" name="Google Shape;403;p23"/>
          <p:cNvSpPr txBox="1">
            <a:spLocks noGrp="1"/>
          </p:cNvSpPr>
          <p:nvPr>
            <p:ph type="title" idx="4"/>
          </p:nvPr>
        </p:nvSpPr>
        <p:spPr>
          <a:xfrm>
            <a:off x="3383200" y="2822325"/>
            <a:ext cx="23775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04" name="Google Shape;404;p23"/>
          <p:cNvSpPr txBox="1">
            <a:spLocks noGrp="1"/>
          </p:cNvSpPr>
          <p:nvPr>
            <p:ph type="title" idx="5"/>
          </p:nvPr>
        </p:nvSpPr>
        <p:spPr>
          <a:xfrm>
            <a:off x="3383213" y="3161200"/>
            <a:ext cx="2377500" cy="86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05" name="Google Shape;405;p23"/>
          <p:cNvSpPr txBox="1">
            <a:spLocks noGrp="1"/>
          </p:cNvSpPr>
          <p:nvPr>
            <p:ph type="title" idx="6"/>
          </p:nvPr>
        </p:nvSpPr>
        <p:spPr>
          <a:xfrm>
            <a:off x="6053213" y="2822325"/>
            <a:ext cx="23775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06" name="Google Shape;406;p23"/>
          <p:cNvSpPr txBox="1">
            <a:spLocks noGrp="1"/>
          </p:cNvSpPr>
          <p:nvPr>
            <p:ph type="title" idx="7"/>
          </p:nvPr>
        </p:nvSpPr>
        <p:spPr>
          <a:xfrm>
            <a:off x="6053225" y="3161200"/>
            <a:ext cx="2377500" cy="86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07" name="Google Shape;407;p23"/>
          <p:cNvSpPr/>
          <p:nvPr/>
        </p:nvSpPr>
        <p:spPr>
          <a:xfrm rot="10800000">
            <a:off x="1" y="-91399"/>
            <a:ext cx="1360924" cy="1360924"/>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3"/>
          <p:cNvGrpSpPr/>
          <p:nvPr/>
        </p:nvGrpSpPr>
        <p:grpSpPr>
          <a:xfrm rot="10800000">
            <a:off x="4503475" y="4803300"/>
            <a:ext cx="137050" cy="784925"/>
            <a:chOff x="6734550" y="3486475"/>
            <a:chExt cx="137050" cy="784925"/>
          </a:xfrm>
        </p:grpSpPr>
        <p:sp>
          <p:nvSpPr>
            <p:cNvPr id="409" name="Google Shape;409;p23"/>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419"/>
        <p:cNvGrpSpPr/>
        <p:nvPr/>
      </p:nvGrpSpPr>
      <p:grpSpPr>
        <a:xfrm>
          <a:off x="0" y="0"/>
          <a:ext cx="0" cy="0"/>
          <a:chOff x="0" y="0"/>
          <a:chExt cx="0" cy="0"/>
        </a:xfrm>
      </p:grpSpPr>
      <p:sp>
        <p:nvSpPr>
          <p:cNvPr id="420" name="Google Shape;420;p24"/>
          <p:cNvSpPr/>
          <p:nvPr/>
        </p:nvSpPr>
        <p:spPr>
          <a:xfrm>
            <a:off x="458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75" y="1690000"/>
            <a:ext cx="45720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txBox="1">
            <a:spLocks noGrp="1"/>
          </p:cNvSpPr>
          <p:nvPr>
            <p:ph type="title"/>
          </p:nvPr>
        </p:nvSpPr>
        <p:spPr>
          <a:xfrm>
            <a:off x="713225" y="1690000"/>
            <a:ext cx="36387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423" name="Google Shape;423;p24"/>
          <p:cNvSpPr/>
          <p:nvPr/>
        </p:nvSpPr>
        <p:spPr>
          <a:xfrm rot="10800000">
            <a:off x="4139889" y="4779594"/>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txBox="1">
            <a:spLocks noGrp="1"/>
          </p:cNvSpPr>
          <p:nvPr>
            <p:ph type="title" idx="2"/>
          </p:nvPr>
        </p:nvSpPr>
        <p:spPr>
          <a:xfrm>
            <a:off x="713175" y="2260975"/>
            <a:ext cx="3638700" cy="16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25" name="Google Shape;425;p24"/>
          <p:cNvSpPr txBox="1">
            <a:spLocks noGrp="1"/>
          </p:cNvSpPr>
          <p:nvPr>
            <p:ph type="title" idx="3"/>
          </p:nvPr>
        </p:nvSpPr>
        <p:spPr>
          <a:xfrm>
            <a:off x="4792100" y="2260975"/>
            <a:ext cx="3638700" cy="16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26" name="Google Shape;426;p24"/>
          <p:cNvSpPr/>
          <p:nvPr/>
        </p:nvSpPr>
        <p:spPr>
          <a:xfrm>
            <a:off x="4571925" y="1690000"/>
            <a:ext cx="45720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txBox="1">
            <a:spLocks noGrp="1"/>
          </p:cNvSpPr>
          <p:nvPr>
            <p:ph type="title" idx="4"/>
          </p:nvPr>
        </p:nvSpPr>
        <p:spPr>
          <a:xfrm>
            <a:off x="4792088" y="1690000"/>
            <a:ext cx="36387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428" name="Google Shape;428;p24"/>
          <p:cNvGrpSpPr/>
          <p:nvPr/>
        </p:nvGrpSpPr>
        <p:grpSpPr>
          <a:xfrm>
            <a:off x="8735350" y="0"/>
            <a:ext cx="137050" cy="784925"/>
            <a:chOff x="6734550" y="3486475"/>
            <a:chExt cx="137050" cy="784925"/>
          </a:xfrm>
        </p:grpSpPr>
        <p:sp>
          <p:nvSpPr>
            <p:cNvPr id="429" name="Google Shape;429;p24"/>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4"/>
          <p:cNvSpPr/>
          <p:nvPr/>
        </p:nvSpPr>
        <p:spPr>
          <a:xfrm rot="-1605089">
            <a:off x="-649671" y="-239549"/>
            <a:ext cx="1810439" cy="905267"/>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rot="-5400000">
            <a:off x="8326912" y="4627309"/>
            <a:ext cx="953924"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rot="-5400000">
            <a:off x="8742889" y="4021637"/>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spTree>
      <p:nvGrpSpPr>
        <p:cNvPr id="1" name="Shape 442"/>
        <p:cNvGrpSpPr/>
        <p:nvPr/>
      </p:nvGrpSpPr>
      <p:grpSpPr>
        <a:xfrm>
          <a:off x="0" y="0"/>
          <a:ext cx="0" cy="0"/>
          <a:chOff x="0" y="0"/>
          <a:chExt cx="0" cy="0"/>
        </a:xfrm>
      </p:grpSpPr>
      <p:sp>
        <p:nvSpPr>
          <p:cNvPr id="443" name="Google Shape;443;p25"/>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445" name="Google Shape;445;p25"/>
          <p:cNvSpPr txBox="1">
            <a:spLocks noGrp="1"/>
          </p:cNvSpPr>
          <p:nvPr>
            <p:ph type="title" idx="2"/>
          </p:nvPr>
        </p:nvSpPr>
        <p:spPr>
          <a:xfrm>
            <a:off x="713138" y="2026975"/>
            <a:ext cx="2103000" cy="28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46" name="Google Shape;446;p25"/>
          <p:cNvSpPr txBox="1">
            <a:spLocks noGrp="1"/>
          </p:cNvSpPr>
          <p:nvPr>
            <p:ph type="title" idx="3"/>
          </p:nvPr>
        </p:nvSpPr>
        <p:spPr>
          <a:xfrm>
            <a:off x="713138" y="2304828"/>
            <a:ext cx="2103000" cy="48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47" name="Google Shape;447;p25"/>
          <p:cNvSpPr txBox="1">
            <a:spLocks noGrp="1"/>
          </p:cNvSpPr>
          <p:nvPr>
            <p:ph type="title" idx="4"/>
          </p:nvPr>
        </p:nvSpPr>
        <p:spPr>
          <a:xfrm>
            <a:off x="3520475" y="2026975"/>
            <a:ext cx="2103000" cy="29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48" name="Google Shape;448;p25"/>
          <p:cNvSpPr txBox="1">
            <a:spLocks noGrp="1"/>
          </p:cNvSpPr>
          <p:nvPr>
            <p:ph type="title" idx="5"/>
          </p:nvPr>
        </p:nvSpPr>
        <p:spPr>
          <a:xfrm>
            <a:off x="3520475" y="2306066"/>
            <a:ext cx="21030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49" name="Google Shape;449;p25"/>
          <p:cNvSpPr txBox="1">
            <a:spLocks noGrp="1"/>
          </p:cNvSpPr>
          <p:nvPr>
            <p:ph type="title" idx="6"/>
          </p:nvPr>
        </p:nvSpPr>
        <p:spPr>
          <a:xfrm>
            <a:off x="6327813" y="2026975"/>
            <a:ext cx="2103000" cy="28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50" name="Google Shape;450;p25"/>
          <p:cNvSpPr txBox="1">
            <a:spLocks noGrp="1"/>
          </p:cNvSpPr>
          <p:nvPr>
            <p:ph type="title" idx="7"/>
          </p:nvPr>
        </p:nvSpPr>
        <p:spPr>
          <a:xfrm>
            <a:off x="6327813" y="2304828"/>
            <a:ext cx="2103000" cy="48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51" name="Google Shape;451;p25"/>
          <p:cNvSpPr txBox="1">
            <a:spLocks noGrp="1"/>
          </p:cNvSpPr>
          <p:nvPr>
            <p:ph type="title" idx="8"/>
          </p:nvPr>
        </p:nvSpPr>
        <p:spPr>
          <a:xfrm>
            <a:off x="713138" y="3828325"/>
            <a:ext cx="2103000" cy="29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52" name="Google Shape;452;p25"/>
          <p:cNvSpPr txBox="1">
            <a:spLocks noGrp="1"/>
          </p:cNvSpPr>
          <p:nvPr>
            <p:ph type="title" idx="9"/>
          </p:nvPr>
        </p:nvSpPr>
        <p:spPr>
          <a:xfrm>
            <a:off x="713138" y="4107416"/>
            <a:ext cx="21030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53" name="Google Shape;453;p25"/>
          <p:cNvSpPr txBox="1">
            <a:spLocks noGrp="1"/>
          </p:cNvSpPr>
          <p:nvPr>
            <p:ph type="title" idx="13"/>
          </p:nvPr>
        </p:nvSpPr>
        <p:spPr>
          <a:xfrm>
            <a:off x="3520475" y="3828325"/>
            <a:ext cx="2103000" cy="28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54" name="Google Shape;454;p25"/>
          <p:cNvSpPr txBox="1">
            <a:spLocks noGrp="1"/>
          </p:cNvSpPr>
          <p:nvPr>
            <p:ph type="title" idx="14"/>
          </p:nvPr>
        </p:nvSpPr>
        <p:spPr>
          <a:xfrm>
            <a:off x="3520475" y="4106178"/>
            <a:ext cx="2103000" cy="48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55" name="Google Shape;455;p25"/>
          <p:cNvSpPr txBox="1">
            <a:spLocks noGrp="1"/>
          </p:cNvSpPr>
          <p:nvPr>
            <p:ph type="title" idx="15"/>
          </p:nvPr>
        </p:nvSpPr>
        <p:spPr>
          <a:xfrm>
            <a:off x="6327813" y="3828325"/>
            <a:ext cx="2103000" cy="29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456" name="Google Shape;456;p25"/>
          <p:cNvSpPr txBox="1">
            <a:spLocks noGrp="1"/>
          </p:cNvSpPr>
          <p:nvPr>
            <p:ph type="title" idx="16"/>
          </p:nvPr>
        </p:nvSpPr>
        <p:spPr>
          <a:xfrm>
            <a:off x="6327813" y="4107416"/>
            <a:ext cx="21030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457" name="Google Shape;457;p25"/>
          <p:cNvSpPr/>
          <p:nvPr/>
        </p:nvSpPr>
        <p:spPr>
          <a:xfrm rot="5400000">
            <a:off x="-392142" y="662668"/>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rot="5400000">
            <a:off x="287564" y="1529112"/>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5"/>
          <p:cNvGrpSpPr/>
          <p:nvPr/>
        </p:nvGrpSpPr>
        <p:grpSpPr>
          <a:xfrm>
            <a:off x="8735350" y="0"/>
            <a:ext cx="137050" cy="784925"/>
            <a:chOff x="6734550" y="3486475"/>
            <a:chExt cx="137050" cy="784925"/>
          </a:xfrm>
        </p:grpSpPr>
        <p:sp>
          <p:nvSpPr>
            <p:cNvPr id="460" name="Google Shape;460;p25"/>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5"/>
          <p:cNvSpPr/>
          <p:nvPr/>
        </p:nvSpPr>
        <p:spPr>
          <a:xfrm rot="8575118">
            <a:off x="8430777" y="4816244"/>
            <a:ext cx="864158" cy="43210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lt1"/>
        </a:solidFill>
        <a:effectLst/>
      </p:bgPr>
    </p:bg>
    <p:spTree>
      <p:nvGrpSpPr>
        <p:cNvPr id="1" name="Shape 471"/>
        <p:cNvGrpSpPr/>
        <p:nvPr/>
      </p:nvGrpSpPr>
      <p:grpSpPr>
        <a:xfrm>
          <a:off x="0" y="0"/>
          <a:ext cx="0" cy="0"/>
          <a:chOff x="0" y="0"/>
          <a:chExt cx="0" cy="0"/>
        </a:xfrm>
      </p:grpSpPr>
      <p:sp>
        <p:nvSpPr>
          <p:cNvPr id="472" name="Google Shape;472;p26"/>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rot="10800000">
            <a:off x="1" y="-91399"/>
            <a:ext cx="1360924" cy="1360924"/>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26"/>
          <p:cNvGrpSpPr/>
          <p:nvPr/>
        </p:nvGrpSpPr>
        <p:grpSpPr>
          <a:xfrm rot="-5400000">
            <a:off x="4503450" y="4509525"/>
            <a:ext cx="137050" cy="784925"/>
            <a:chOff x="6734550" y="3486475"/>
            <a:chExt cx="137050" cy="784925"/>
          </a:xfrm>
        </p:grpSpPr>
        <p:sp>
          <p:nvSpPr>
            <p:cNvPr id="475" name="Google Shape;475;p26"/>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accent1"/>
        </a:solidFill>
        <a:effectLst/>
      </p:bgPr>
    </p:bg>
    <p:spTree>
      <p:nvGrpSpPr>
        <p:cNvPr id="1" name="Shape 48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LANK_1_1_1">
    <p:bg>
      <p:bgPr>
        <a:solidFill>
          <a:schemeClr val="accent1"/>
        </a:solidFill>
        <a:effectLst/>
      </p:bgPr>
    </p:bg>
    <p:spTree>
      <p:nvGrpSpPr>
        <p:cNvPr id="1" name="Shape 486"/>
        <p:cNvGrpSpPr/>
        <p:nvPr/>
      </p:nvGrpSpPr>
      <p:grpSpPr>
        <a:xfrm>
          <a:off x="0" y="0"/>
          <a:ext cx="0" cy="0"/>
          <a:chOff x="0" y="0"/>
          <a:chExt cx="0" cy="0"/>
        </a:xfrm>
      </p:grpSpPr>
      <p:sp>
        <p:nvSpPr>
          <p:cNvPr id="487" name="Google Shape;487;p28"/>
          <p:cNvSpPr/>
          <p:nvPr/>
        </p:nvSpPr>
        <p:spPr>
          <a:xfrm rot="5400000">
            <a:off x="8051533" y="692693"/>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rot="-5400000">
            <a:off x="-399792" y="4354856"/>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rot="-5400000">
            <a:off x="-258147" y="2241070"/>
            <a:ext cx="1032630" cy="51634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8"/>
          <p:cNvGrpSpPr/>
          <p:nvPr/>
        </p:nvGrpSpPr>
        <p:grpSpPr>
          <a:xfrm rot="-5400000">
            <a:off x="7629638" y="-111387"/>
            <a:ext cx="137050" cy="784925"/>
            <a:chOff x="6734550" y="3486475"/>
            <a:chExt cx="137050" cy="784925"/>
          </a:xfrm>
        </p:grpSpPr>
        <p:sp>
          <p:nvSpPr>
            <p:cNvPr id="491" name="Google Shape;491;p28"/>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28"/>
          <p:cNvSpPr/>
          <p:nvPr/>
        </p:nvSpPr>
        <p:spPr>
          <a:xfrm>
            <a:off x="3830214" y="0"/>
            <a:ext cx="1483579" cy="741853"/>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LANK_2">
    <p:bg>
      <p:bgPr>
        <a:solidFill>
          <a:schemeClr val="dk1"/>
        </a:solidFill>
        <a:effectLst/>
      </p:bgPr>
    </p:bg>
    <p:spTree>
      <p:nvGrpSpPr>
        <p:cNvPr id="1" name="Shape 502"/>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BLANK_2_1">
    <p:bg>
      <p:bgPr>
        <a:solidFill>
          <a:schemeClr val="dk1"/>
        </a:solidFill>
        <a:effectLst/>
      </p:bgPr>
    </p:bg>
    <p:spTree>
      <p:nvGrpSpPr>
        <p:cNvPr id="1" name="Shape 503"/>
        <p:cNvGrpSpPr/>
        <p:nvPr/>
      </p:nvGrpSpPr>
      <p:grpSpPr>
        <a:xfrm>
          <a:off x="0" y="0"/>
          <a:ext cx="0" cy="0"/>
          <a:chOff x="0" y="0"/>
          <a:chExt cx="0" cy="0"/>
        </a:xfrm>
      </p:grpSpPr>
      <p:sp>
        <p:nvSpPr>
          <p:cNvPr id="504" name="Google Shape;504;p30"/>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rot="5400000">
            <a:off x="8495867" y="2355697"/>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rot="-5400000">
            <a:off x="-216033" y="2355697"/>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0"/>
          <p:cNvGrpSpPr/>
          <p:nvPr/>
        </p:nvGrpSpPr>
        <p:grpSpPr>
          <a:xfrm rot="-5400000">
            <a:off x="1037150" y="4462925"/>
            <a:ext cx="137050" cy="784925"/>
            <a:chOff x="6734550" y="3486475"/>
            <a:chExt cx="137050" cy="784925"/>
          </a:xfrm>
        </p:grpSpPr>
        <p:sp>
          <p:nvSpPr>
            <p:cNvPr id="508" name="Google Shape;508;p30"/>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0"/>
          <p:cNvSpPr/>
          <p:nvPr/>
        </p:nvSpPr>
        <p:spPr>
          <a:xfrm>
            <a:off x="7418875" y="4786850"/>
            <a:ext cx="1011900" cy="13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45"/>
        <p:cNvGrpSpPr/>
        <p:nvPr/>
      </p:nvGrpSpPr>
      <p:grpSpPr>
        <a:xfrm>
          <a:off x="0" y="0"/>
          <a:ext cx="0" cy="0"/>
          <a:chOff x="0" y="0"/>
          <a:chExt cx="0" cy="0"/>
        </a:xfrm>
      </p:grpSpPr>
      <p:sp>
        <p:nvSpPr>
          <p:cNvPr id="46" name="Google Shape;46;p4"/>
          <p:cNvSpPr/>
          <p:nvPr/>
        </p:nvSpPr>
        <p:spPr>
          <a:xfrm>
            <a:off x="-75" y="539500"/>
            <a:ext cx="84309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48" name="Google Shape;48;p4"/>
          <p:cNvSpPr txBox="1">
            <a:spLocks noGrp="1"/>
          </p:cNvSpPr>
          <p:nvPr>
            <p:ph type="title" idx="2"/>
          </p:nvPr>
        </p:nvSpPr>
        <p:spPr>
          <a:xfrm>
            <a:off x="713175" y="1320575"/>
            <a:ext cx="7717500" cy="327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grpSp>
        <p:nvGrpSpPr>
          <p:cNvPr id="49" name="Google Shape;49;p4"/>
          <p:cNvGrpSpPr/>
          <p:nvPr/>
        </p:nvGrpSpPr>
        <p:grpSpPr>
          <a:xfrm>
            <a:off x="8735350" y="0"/>
            <a:ext cx="137050" cy="784925"/>
            <a:chOff x="6734550" y="3486475"/>
            <a:chExt cx="137050" cy="784925"/>
          </a:xfrm>
        </p:grpSpPr>
        <p:sp>
          <p:nvSpPr>
            <p:cNvPr id="50" name="Google Shape;50;p4"/>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p:nvPr/>
        </p:nvSpPr>
        <p:spPr>
          <a:xfrm rot="7787424">
            <a:off x="8441123" y="4808074"/>
            <a:ext cx="864211" cy="43212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_ONLY_3">
    <p:spTree>
      <p:nvGrpSpPr>
        <p:cNvPr id="1" name="Shape 519"/>
        <p:cNvGrpSpPr/>
        <p:nvPr/>
      </p:nvGrpSpPr>
      <p:grpSpPr>
        <a:xfrm>
          <a:off x="0" y="0"/>
          <a:ext cx="0" cy="0"/>
          <a:chOff x="0" y="0"/>
          <a:chExt cx="0" cy="0"/>
        </a:xfrm>
      </p:grpSpPr>
      <p:sp>
        <p:nvSpPr>
          <p:cNvPr id="520" name="Google Shape;520;p31"/>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523" name="Google Shape;523;p31"/>
          <p:cNvSpPr/>
          <p:nvPr/>
        </p:nvSpPr>
        <p:spPr>
          <a:xfrm>
            <a:off x="251200" y="4713634"/>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1"/>
          <p:cNvGrpSpPr/>
          <p:nvPr/>
        </p:nvGrpSpPr>
        <p:grpSpPr>
          <a:xfrm rot="-5400000">
            <a:off x="1037150" y="4451813"/>
            <a:ext cx="137050" cy="784925"/>
            <a:chOff x="6734550" y="3486475"/>
            <a:chExt cx="137050" cy="784925"/>
          </a:xfrm>
        </p:grpSpPr>
        <p:sp>
          <p:nvSpPr>
            <p:cNvPr id="525" name="Google Shape;525;p31"/>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1"/>
          <p:cNvSpPr/>
          <p:nvPr/>
        </p:nvSpPr>
        <p:spPr>
          <a:xfrm>
            <a:off x="8361925" y="4420350"/>
            <a:ext cx="847875" cy="847875"/>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rot="-1748085">
            <a:off x="-382831" y="-340251"/>
            <a:ext cx="1930436" cy="965290"/>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rot="-5400000">
            <a:off x="8705833" y="851152"/>
            <a:ext cx="160078"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_ONLY_4">
    <p:spTree>
      <p:nvGrpSpPr>
        <p:cNvPr id="1" name="Shape 538"/>
        <p:cNvGrpSpPr/>
        <p:nvPr/>
      </p:nvGrpSpPr>
      <p:grpSpPr>
        <a:xfrm>
          <a:off x="0" y="0"/>
          <a:ext cx="0" cy="0"/>
          <a:chOff x="0" y="0"/>
          <a:chExt cx="0" cy="0"/>
        </a:xfrm>
      </p:grpSpPr>
      <p:sp>
        <p:nvSpPr>
          <p:cNvPr id="539" name="Google Shape;539;p32"/>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542" name="Google Shape;542;p32"/>
          <p:cNvSpPr/>
          <p:nvPr/>
        </p:nvSpPr>
        <p:spPr>
          <a:xfrm>
            <a:off x="0" y="4599425"/>
            <a:ext cx="429600" cy="1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8344750" y="4390175"/>
            <a:ext cx="847875" cy="847875"/>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2"/>
          <p:cNvGrpSpPr/>
          <p:nvPr/>
        </p:nvGrpSpPr>
        <p:grpSpPr>
          <a:xfrm>
            <a:off x="317200" y="3871050"/>
            <a:ext cx="137050" cy="784925"/>
            <a:chOff x="6734550" y="3486475"/>
            <a:chExt cx="137050" cy="784925"/>
          </a:xfrm>
        </p:grpSpPr>
        <p:sp>
          <p:nvSpPr>
            <p:cNvPr id="545" name="Google Shape;545;p32"/>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799752" y="0"/>
            <a:ext cx="1483579" cy="741853"/>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TITLE_ONLY_5">
    <p:spTree>
      <p:nvGrpSpPr>
        <p:cNvPr id="1" name="Shape 556"/>
        <p:cNvGrpSpPr/>
        <p:nvPr/>
      </p:nvGrpSpPr>
      <p:grpSpPr>
        <a:xfrm>
          <a:off x="0" y="0"/>
          <a:ext cx="0" cy="0"/>
          <a:chOff x="0" y="0"/>
          <a:chExt cx="0" cy="0"/>
        </a:xfrm>
      </p:grpSpPr>
      <p:sp>
        <p:nvSpPr>
          <p:cNvPr id="557" name="Google Shape;557;p33"/>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560" name="Google Shape;560;p33"/>
          <p:cNvSpPr/>
          <p:nvPr/>
        </p:nvSpPr>
        <p:spPr>
          <a:xfrm rot="5400000">
            <a:off x="-183748" y="492902"/>
            <a:ext cx="1064547"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rot="5400000">
            <a:off x="287564" y="1150962"/>
            <a:ext cx="121948" cy="98874"/>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33"/>
          <p:cNvGrpSpPr/>
          <p:nvPr/>
        </p:nvGrpSpPr>
        <p:grpSpPr>
          <a:xfrm rot="-5400000">
            <a:off x="-68537" y="4455650"/>
            <a:ext cx="137050" cy="784925"/>
            <a:chOff x="6734550" y="3486475"/>
            <a:chExt cx="137050" cy="784925"/>
          </a:xfrm>
        </p:grpSpPr>
        <p:sp>
          <p:nvSpPr>
            <p:cNvPr id="563" name="Google Shape;563;p33"/>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3"/>
          <p:cNvSpPr/>
          <p:nvPr/>
        </p:nvSpPr>
        <p:spPr>
          <a:xfrm rot="5400000">
            <a:off x="8919739" y="4684836"/>
            <a:ext cx="121948" cy="326575"/>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3">
  <p:cSld name="TITLE_ONLY_1_1">
    <p:bg>
      <p:bgPr>
        <a:solidFill>
          <a:schemeClr val="accent1"/>
        </a:solidFill>
        <a:effectLst/>
      </p:bgPr>
    </p:bg>
    <p:spTree>
      <p:nvGrpSpPr>
        <p:cNvPr id="1" name="Shape 574"/>
        <p:cNvGrpSpPr/>
        <p:nvPr/>
      </p:nvGrpSpPr>
      <p:grpSpPr>
        <a:xfrm>
          <a:off x="0" y="0"/>
          <a:ext cx="0" cy="0"/>
          <a:chOff x="0" y="0"/>
          <a:chExt cx="0" cy="0"/>
        </a:xfrm>
      </p:grpSpPr>
      <p:sp>
        <p:nvSpPr>
          <p:cNvPr id="575" name="Google Shape;575;p34"/>
          <p:cNvSpPr/>
          <p:nvPr/>
        </p:nvSpPr>
        <p:spPr>
          <a:xfrm>
            <a:off x="-75" y="539500"/>
            <a:ext cx="84309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rot="5400000">
            <a:off x="8724223" y="877423"/>
            <a:ext cx="130055"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579" name="Google Shape;579;p34"/>
          <p:cNvGrpSpPr/>
          <p:nvPr/>
        </p:nvGrpSpPr>
        <p:grpSpPr>
          <a:xfrm rot="-5400000">
            <a:off x="143375" y="4431163"/>
            <a:ext cx="137050" cy="784925"/>
            <a:chOff x="6734550" y="3486475"/>
            <a:chExt cx="137050" cy="784925"/>
          </a:xfrm>
        </p:grpSpPr>
        <p:sp>
          <p:nvSpPr>
            <p:cNvPr id="580" name="Google Shape;580;p34"/>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4"/>
          <p:cNvSpPr/>
          <p:nvPr/>
        </p:nvSpPr>
        <p:spPr>
          <a:xfrm>
            <a:off x="799752" y="0"/>
            <a:ext cx="1483579" cy="741853"/>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5">
  <p:cSld name="TITLE_ONLY_6">
    <p:spTree>
      <p:nvGrpSpPr>
        <p:cNvPr id="1" name="Shape 591"/>
        <p:cNvGrpSpPr/>
        <p:nvPr/>
      </p:nvGrpSpPr>
      <p:grpSpPr>
        <a:xfrm>
          <a:off x="0" y="0"/>
          <a:ext cx="0" cy="0"/>
          <a:chOff x="0" y="0"/>
          <a:chExt cx="0" cy="0"/>
        </a:xfrm>
      </p:grpSpPr>
      <p:sp>
        <p:nvSpPr>
          <p:cNvPr id="592" name="Google Shape;592;p35"/>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595" name="Google Shape;595;p35"/>
          <p:cNvSpPr/>
          <p:nvPr/>
        </p:nvSpPr>
        <p:spPr>
          <a:xfrm rot="5400000">
            <a:off x="8495867" y="2355697"/>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5"/>
          <p:cNvGrpSpPr/>
          <p:nvPr/>
        </p:nvGrpSpPr>
        <p:grpSpPr>
          <a:xfrm rot="-5400000">
            <a:off x="644688" y="-114025"/>
            <a:ext cx="137050" cy="784925"/>
            <a:chOff x="6734550" y="3486475"/>
            <a:chExt cx="137050" cy="784925"/>
          </a:xfrm>
        </p:grpSpPr>
        <p:sp>
          <p:nvSpPr>
            <p:cNvPr id="597" name="Google Shape;597;p35"/>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5"/>
          <p:cNvSpPr/>
          <p:nvPr/>
        </p:nvSpPr>
        <p:spPr>
          <a:xfrm>
            <a:off x="-74" y="5021750"/>
            <a:ext cx="9144000" cy="1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CAPTION_ONLY_1">
    <p:bg>
      <p:bgPr>
        <a:solidFill>
          <a:schemeClr val="accent1"/>
        </a:solidFill>
        <a:effectLst/>
      </p:bgPr>
    </p:bg>
    <p:spTree>
      <p:nvGrpSpPr>
        <p:cNvPr id="1" name="Shape 608"/>
        <p:cNvGrpSpPr/>
        <p:nvPr/>
      </p:nvGrpSpPr>
      <p:grpSpPr>
        <a:xfrm>
          <a:off x="0" y="0"/>
          <a:ext cx="0" cy="0"/>
          <a:chOff x="0" y="0"/>
          <a:chExt cx="0" cy="0"/>
        </a:xfrm>
      </p:grpSpPr>
      <p:sp>
        <p:nvSpPr>
          <p:cNvPr id="609" name="Google Shape;609;p36"/>
          <p:cNvSpPr txBox="1">
            <a:spLocks noGrp="1"/>
          </p:cNvSpPr>
          <p:nvPr>
            <p:ph type="title"/>
          </p:nvPr>
        </p:nvSpPr>
        <p:spPr>
          <a:xfrm>
            <a:off x="2642550" y="3469925"/>
            <a:ext cx="3858900" cy="4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Anton"/>
              <a:buNone/>
              <a:defRPr sz="20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610" name="Google Shape;610;p36"/>
          <p:cNvSpPr txBox="1">
            <a:spLocks noGrp="1"/>
          </p:cNvSpPr>
          <p:nvPr>
            <p:ph type="title" idx="2"/>
          </p:nvPr>
        </p:nvSpPr>
        <p:spPr>
          <a:xfrm>
            <a:off x="1845850" y="1863850"/>
            <a:ext cx="5452200" cy="1284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600"/>
              <a:buFont typeface="Muli"/>
              <a:buNone/>
              <a:defRPr sz="2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611" name="Google Shape;611;p36"/>
          <p:cNvSpPr/>
          <p:nvPr/>
        </p:nvSpPr>
        <p:spPr>
          <a:xfrm rot="5400000">
            <a:off x="8051533" y="692693"/>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rot="-5400000">
            <a:off x="-399792" y="4354856"/>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rot="-5400000">
            <a:off x="-258147" y="2241070"/>
            <a:ext cx="1032630" cy="51634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6"/>
          <p:cNvGrpSpPr/>
          <p:nvPr/>
        </p:nvGrpSpPr>
        <p:grpSpPr>
          <a:xfrm rot="-5400000">
            <a:off x="7629638" y="-111387"/>
            <a:ext cx="137050" cy="784925"/>
            <a:chOff x="6734550" y="3486475"/>
            <a:chExt cx="137050" cy="784925"/>
          </a:xfrm>
        </p:grpSpPr>
        <p:sp>
          <p:nvSpPr>
            <p:cNvPr id="615" name="Google Shape;615;p36"/>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36"/>
          <p:cNvSpPr/>
          <p:nvPr/>
        </p:nvSpPr>
        <p:spPr>
          <a:xfrm>
            <a:off x="3830214" y="0"/>
            <a:ext cx="1483579" cy="741853"/>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4">
  <p:cSld name="ONE_COLUMN_TEXT_4">
    <p:spTree>
      <p:nvGrpSpPr>
        <p:cNvPr id="1" name="Shape 626"/>
        <p:cNvGrpSpPr/>
        <p:nvPr/>
      </p:nvGrpSpPr>
      <p:grpSpPr>
        <a:xfrm>
          <a:off x="0" y="0"/>
          <a:ext cx="0" cy="0"/>
          <a:chOff x="0" y="0"/>
          <a:chExt cx="0" cy="0"/>
        </a:xfrm>
      </p:grpSpPr>
      <p:sp>
        <p:nvSpPr>
          <p:cNvPr id="627" name="Google Shape;627;p37"/>
          <p:cNvSpPr/>
          <p:nvPr/>
        </p:nvSpPr>
        <p:spPr>
          <a:xfrm>
            <a:off x="0" y="1958100"/>
            <a:ext cx="4357200" cy="12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txBox="1">
            <a:spLocks noGrp="1"/>
          </p:cNvSpPr>
          <p:nvPr>
            <p:ph type="title"/>
          </p:nvPr>
        </p:nvSpPr>
        <p:spPr>
          <a:xfrm>
            <a:off x="713225" y="2177075"/>
            <a:ext cx="3470100" cy="7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629" name="Google Shape;629;p37"/>
          <p:cNvGrpSpPr/>
          <p:nvPr/>
        </p:nvGrpSpPr>
        <p:grpSpPr>
          <a:xfrm>
            <a:off x="8735350" y="0"/>
            <a:ext cx="137050" cy="784925"/>
            <a:chOff x="6734550" y="3486475"/>
            <a:chExt cx="137050" cy="784925"/>
          </a:xfrm>
        </p:grpSpPr>
        <p:sp>
          <p:nvSpPr>
            <p:cNvPr id="630" name="Google Shape;630;p37"/>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37"/>
          <p:cNvSpPr/>
          <p:nvPr/>
        </p:nvSpPr>
        <p:spPr>
          <a:xfrm rot="5400000">
            <a:off x="7662623" y="4625138"/>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13224" y="3"/>
            <a:ext cx="1472854" cy="73644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_ONLY_1_2">
    <p:bg>
      <p:bgPr>
        <a:solidFill>
          <a:schemeClr val="accent1"/>
        </a:solidFill>
        <a:effectLst/>
      </p:bgPr>
    </p:bg>
    <p:spTree>
      <p:nvGrpSpPr>
        <p:cNvPr id="1" name="Shape 642"/>
        <p:cNvGrpSpPr/>
        <p:nvPr/>
      </p:nvGrpSpPr>
      <p:grpSpPr>
        <a:xfrm>
          <a:off x="0" y="0"/>
          <a:ext cx="0" cy="0"/>
          <a:chOff x="0" y="0"/>
          <a:chExt cx="0" cy="0"/>
        </a:xfrm>
      </p:grpSpPr>
      <p:sp>
        <p:nvSpPr>
          <p:cNvPr id="643" name="Google Shape;643;p38"/>
          <p:cNvSpPr/>
          <p:nvPr/>
        </p:nvSpPr>
        <p:spPr>
          <a:xfrm>
            <a:off x="-75" y="539500"/>
            <a:ext cx="84309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rot="5400000">
            <a:off x="8724223" y="877423"/>
            <a:ext cx="130055"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647" name="Google Shape;647;p38"/>
          <p:cNvGrpSpPr/>
          <p:nvPr/>
        </p:nvGrpSpPr>
        <p:grpSpPr>
          <a:xfrm rot="-5400000">
            <a:off x="644688" y="-121425"/>
            <a:ext cx="137050" cy="784925"/>
            <a:chOff x="6734550" y="3486475"/>
            <a:chExt cx="137050" cy="784925"/>
          </a:xfrm>
        </p:grpSpPr>
        <p:sp>
          <p:nvSpPr>
            <p:cNvPr id="648" name="Google Shape;648;p38"/>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38"/>
          <p:cNvSpPr/>
          <p:nvPr/>
        </p:nvSpPr>
        <p:spPr>
          <a:xfrm rot="5400000">
            <a:off x="-4" y="4520150"/>
            <a:ext cx="618779" cy="618779"/>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0" y="2801325"/>
            <a:ext cx="9144000" cy="84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90600" y="2123475"/>
            <a:ext cx="1650000" cy="2260200"/>
          </a:xfrm>
          <a:prstGeom prst="rect">
            <a:avLst/>
          </a:prstGeom>
          <a:solidFill>
            <a:schemeClr val="lt1"/>
          </a:solid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3749075" y="2123475"/>
            <a:ext cx="1645800" cy="2203500"/>
          </a:xfrm>
          <a:prstGeom prst="rect">
            <a:avLst/>
          </a:prstGeom>
          <a:solidFill>
            <a:schemeClr val="lt1"/>
          </a:solid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6703350" y="2123475"/>
            <a:ext cx="1645800" cy="2203500"/>
          </a:xfrm>
          <a:prstGeom prst="rect">
            <a:avLst/>
          </a:prstGeom>
          <a:solidFill>
            <a:schemeClr val="lt1"/>
          </a:solid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txBox="1">
            <a:spLocks noGrp="1"/>
          </p:cNvSpPr>
          <p:nvPr>
            <p:ph type="title" idx="2"/>
          </p:nvPr>
        </p:nvSpPr>
        <p:spPr>
          <a:xfrm>
            <a:off x="3875675" y="2785175"/>
            <a:ext cx="13926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664" name="Google Shape;664;p38"/>
          <p:cNvSpPr txBox="1">
            <a:spLocks noGrp="1"/>
          </p:cNvSpPr>
          <p:nvPr>
            <p:ph type="title" idx="3"/>
          </p:nvPr>
        </p:nvSpPr>
        <p:spPr>
          <a:xfrm>
            <a:off x="3875675" y="3138577"/>
            <a:ext cx="1392600" cy="74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665" name="Google Shape;665;p38"/>
          <p:cNvSpPr txBox="1">
            <a:spLocks noGrp="1"/>
          </p:cNvSpPr>
          <p:nvPr>
            <p:ph type="title" idx="4"/>
          </p:nvPr>
        </p:nvSpPr>
        <p:spPr>
          <a:xfrm>
            <a:off x="919300" y="2785175"/>
            <a:ext cx="13926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666" name="Google Shape;666;p38"/>
          <p:cNvSpPr txBox="1">
            <a:spLocks noGrp="1"/>
          </p:cNvSpPr>
          <p:nvPr>
            <p:ph type="title" idx="5"/>
          </p:nvPr>
        </p:nvSpPr>
        <p:spPr>
          <a:xfrm>
            <a:off x="919300" y="3138577"/>
            <a:ext cx="1392600" cy="74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667" name="Google Shape;667;p38"/>
          <p:cNvSpPr txBox="1">
            <a:spLocks noGrp="1"/>
          </p:cNvSpPr>
          <p:nvPr>
            <p:ph type="title" idx="6"/>
          </p:nvPr>
        </p:nvSpPr>
        <p:spPr>
          <a:xfrm>
            <a:off x="6832050" y="2785175"/>
            <a:ext cx="13926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668" name="Google Shape;668;p38"/>
          <p:cNvSpPr txBox="1">
            <a:spLocks noGrp="1"/>
          </p:cNvSpPr>
          <p:nvPr>
            <p:ph type="title" idx="7"/>
          </p:nvPr>
        </p:nvSpPr>
        <p:spPr>
          <a:xfrm>
            <a:off x="6832050" y="3138577"/>
            <a:ext cx="1392600" cy="74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3">
  <p:cSld name="TITLE_ONLY_1_3">
    <p:bg>
      <p:bgPr>
        <a:solidFill>
          <a:schemeClr val="accent1"/>
        </a:solidFill>
        <a:effectLst/>
      </p:bgPr>
    </p:bg>
    <p:spTree>
      <p:nvGrpSpPr>
        <p:cNvPr id="1" name="Shape 669"/>
        <p:cNvGrpSpPr/>
        <p:nvPr/>
      </p:nvGrpSpPr>
      <p:grpSpPr>
        <a:xfrm>
          <a:off x="0" y="0"/>
          <a:ext cx="0" cy="0"/>
          <a:chOff x="0" y="0"/>
          <a:chExt cx="0" cy="0"/>
        </a:xfrm>
      </p:grpSpPr>
      <p:sp>
        <p:nvSpPr>
          <p:cNvPr id="670" name="Google Shape;670;p39"/>
          <p:cNvSpPr/>
          <p:nvPr/>
        </p:nvSpPr>
        <p:spPr>
          <a:xfrm>
            <a:off x="-75" y="539500"/>
            <a:ext cx="8430900" cy="45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rot="5400000">
            <a:off x="8724223" y="877423"/>
            <a:ext cx="130055" cy="95948"/>
          </a:xfrm>
          <a:custGeom>
            <a:avLst/>
            <a:gdLst/>
            <a:ahLst/>
            <a:cxnLst/>
            <a:rect l="l" t="t" r="r" b="b"/>
            <a:pathLst>
              <a:path w="7354" h="1214" extrusionOk="0">
                <a:moveTo>
                  <a:pt x="0" y="0"/>
                </a:moveTo>
                <a:lnTo>
                  <a:pt x="0" y="1213"/>
                </a:lnTo>
                <a:lnTo>
                  <a:pt x="7354" y="1213"/>
                </a:lnTo>
                <a:lnTo>
                  <a:pt x="7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674" name="Google Shape;674;p39"/>
          <p:cNvGrpSpPr/>
          <p:nvPr/>
        </p:nvGrpSpPr>
        <p:grpSpPr>
          <a:xfrm rot="-5400000">
            <a:off x="644688" y="-121425"/>
            <a:ext cx="137050" cy="784925"/>
            <a:chOff x="6734550" y="3486475"/>
            <a:chExt cx="137050" cy="784925"/>
          </a:xfrm>
        </p:grpSpPr>
        <p:sp>
          <p:nvSpPr>
            <p:cNvPr id="675" name="Google Shape;675;p39"/>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9"/>
          <p:cNvSpPr/>
          <p:nvPr/>
        </p:nvSpPr>
        <p:spPr>
          <a:xfrm rot="5400000">
            <a:off x="-4" y="4520150"/>
            <a:ext cx="618779" cy="618779"/>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0" y="1860425"/>
            <a:ext cx="9144000" cy="14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39"/>
          <p:cNvGrpSpPr/>
          <p:nvPr/>
        </p:nvGrpSpPr>
        <p:grpSpPr>
          <a:xfrm rot="10800000">
            <a:off x="4503475" y="1568138"/>
            <a:ext cx="137050" cy="784925"/>
            <a:chOff x="6734550" y="3486475"/>
            <a:chExt cx="137050" cy="784925"/>
          </a:xfrm>
        </p:grpSpPr>
        <p:sp>
          <p:nvSpPr>
            <p:cNvPr id="688" name="Google Shape;688;p39"/>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9"/>
          <p:cNvSpPr txBox="1">
            <a:spLocks noGrp="1"/>
          </p:cNvSpPr>
          <p:nvPr>
            <p:ph type="title" idx="2"/>
          </p:nvPr>
        </p:nvSpPr>
        <p:spPr>
          <a:xfrm>
            <a:off x="1239750" y="4002125"/>
            <a:ext cx="2544300" cy="59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699" name="Google Shape;699;p39"/>
          <p:cNvSpPr txBox="1">
            <a:spLocks noGrp="1"/>
          </p:cNvSpPr>
          <p:nvPr>
            <p:ph type="title" idx="3"/>
          </p:nvPr>
        </p:nvSpPr>
        <p:spPr>
          <a:xfrm>
            <a:off x="5408200" y="4002125"/>
            <a:ext cx="2544300" cy="59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700" name="Google Shape;700;p39"/>
          <p:cNvSpPr txBox="1">
            <a:spLocks noGrp="1"/>
          </p:cNvSpPr>
          <p:nvPr>
            <p:ph type="title" idx="4"/>
          </p:nvPr>
        </p:nvSpPr>
        <p:spPr>
          <a:xfrm>
            <a:off x="1239750" y="3706375"/>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
        <p:nvSpPr>
          <p:cNvPr id="701" name="Google Shape;701;p39"/>
          <p:cNvSpPr txBox="1">
            <a:spLocks noGrp="1"/>
          </p:cNvSpPr>
          <p:nvPr>
            <p:ph type="title" idx="5"/>
          </p:nvPr>
        </p:nvSpPr>
        <p:spPr>
          <a:xfrm>
            <a:off x="5408200" y="3706375"/>
            <a:ext cx="2544300" cy="3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uli"/>
              <a:buNone/>
              <a:defRPr sz="1600">
                <a:latin typeface="Muli"/>
                <a:ea typeface="Muli"/>
                <a:cs typeface="Muli"/>
                <a:sym typeface="Muli"/>
              </a:defRPr>
            </a:lvl1pPr>
            <a:lvl2pPr lvl="1" algn="ctr" rtl="0">
              <a:spcBef>
                <a:spcPts val="0"/>
              </a:spcBef>
              <a:spcAft>
                <a:spcPts val="0"/>
              </a:spcAft>
              <a:buSzPts val="2800"/>
              <a:buFont typeface="Muli"/>
              <a:buNone/>
              <a:defRPr>
                <a:latin typeface="Muli"/>
                <a:ea typeface="Muli"/>
                <a:cs typeface="Muli"/>
                <a:sym typeface="Muli"/>
              </a:defRPr>
            </a:lvl2pPr>
            <a:lvl3pPr lvl="2" algn="ctr" rtl="0">
              <a:spcBef>
                <a:spcPts val="0"/>
              </a:spcBef>
              <a:spcAft>
                <a:spcPts val="0"/>
              </a:spcAft>
              <a:buSzPts val="2800"/>
              <a:buFont typeface="Muli"/>
              <a:buNone/>
              <a:defRPr>
                <a:latin typeface="Muli"/>
                <a:ea typeface="Muli"/>
                <a:cs typeface="Muli"/>
                <a:sym typeface="Muli"/>
              </a:defRPr>
            </a:lvl3pPr>
            <a:lvl4pPr lvl="3" algn="ctr" rtl="0">
              <a:spcBef>
                <a:spcPts val="0"/>
              </a:spcBef>
              <a:spcAft>
                <a:spcPts val="0"/>
              </a:spcAft>
              <a:buSzPts val="2800"/>
              <a:buFont typeface="Muli"/>
              <a:buNone/>
              <a:defRPr>
                <a:latin typeface="Muli"/>
                <a:ea typeface="Muli"/>
                <a:cs typeface="Muli"/>
                <a:sym typeface="Muli"/>
              </a:defRPr>
            </a:lvl4pPr>
            <a:lvl5pPr lvl="4" algn="ctr" rtl="0">
              <a:spcBef>
                <a:spcPts val="0"/>
              </a:spcBef>
              <a:spcAft>
                <a:spcPts val="0"/>
              </a:spcAft>
              <a:buSzPts val="2800"/>
              <a:buFont typeface="Muli"/>
              <a:buNone/>
              <a:defRPr>
                <a:latin typeface="Muli"/>
                <a:ea typeface="Muli"/>
                <a:cs typeface="Muli"/>
                <a:sym typeface="Muli"/>
              </a:defRPr>
            </a:lvl5pPr>
            <a:lvl6pPr lvl="5" algn="ctr" rtl="0">
              <a:spcBef>
                <a:spcPts val="0"/>
              </a:spcBef>
              <a:spcAft>
                <a:spcPts val="0"/>
              </a:spcAft>
              <a:buSzPts val="2800"/>
              <a:buFont typeface="Muli"/>
              <a:buNone/>
              <a:defRPr>
                <a:latin typeface="Muli"/>
                <a:ea typeface="Muli"/>
                <a:cs typeface="Muli"/>
                <a:sym typeface="Muli"/>
              </a:defRPr>
            </a:lvl6pPr>
            <a:lvl7pPr lvl="6" algn="ctr" rtl="0">
              <a:spcBef>
                <a:spcPts val="0"/>
              </a:spcBef>
              <a:spcAft>
                <a:spcPts val="0"/>
              </a:spcAft>
              <a:buSzPts val="2800"/>
              <a:buFont typeface="Muli"/>
              <a:buNone/>
              <a:defRPr>
                <a:latin typeface="Muli"/>
                <a:ea typeface="Muli"/>
                <a:cs typeface="Muli"/>
                <a:sym typeface="Muli"/>
              </a:defRPr>
            </a:lvl7pPr>
            <a:lvl8pPr lvl="7" algn="ctr" rtl="0">
              <a:spcBef>
                <a:spcPts val="0"/>
              </a:spcBef>
              <a:spcAft>
                <a:spcPts val="0"/>
              </a:spcAft>
              <a:buSzPts val="2800"/>
              <a:buFont typeface="Muli"/>
              <a:buNone/>
              <a:defRPr>
                <a:latin typeface="Muli"/>
                <a:ea typeface="Muli"/>
                <a:cs typeface="Muli"/>
                <a:sym typeface="Muli"/>
              </a:defRPr>
            </a:lvl8pPr>
            <a:lvl9pPr lvl="8" algn="ctr" rtl="0">
              <a:spcBef>
                <a:spcPts val="0"/>
              </a:spcBef>
              <a:spcAft>
                <a:spcPts val="0"/>
              </a:spcAft>
              <a:buSzPts val="2800"/>
              <a:buFont typeface="Muli"/>
              <a:buNone/>
              <a:defRPr>
                <a:latin typeface="Muli"/>
                <a:ea typeface="Muli"/>
                <a:cs typeface="Muli"/>
                <a:sym typeface="Mul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_ONLY_7">
    <p:spTree>
      <p:nvGrpSpPr>
        <p:cNvPr id="1" name="Shape 702"/>
        <p:cNvGrpSpPr/>
        <p:nvPr/>
      </p:nvGrpSpPr>
      <p:grpSpPr>
        <a:xfrm>
          <a:off x="0" y="0"/>
          <a:ext cx="0" cy="0"/>
          <a:chOff x="0" y="0"/>
          <a:chExt cx="0" cy="0"/>
        </a:xfrm>
      </p:grpSpPr>
      <p:sp>
        <p:nvSpPr>
          <p:cNvPr id="703" name="Google Shape;703;p40"/>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706" name="Google Shape;706;p40"/>
          <p:cNvSpPr/>
          <p:nvPr/>
        </p:nvSpPr>
        <p:spPr>
          <a:xfrm rot="10800000">
            <a:off x="1" y="-91399"/>
            <a:ext cx="1360924" cy="1360924"/>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40"/>
          <p:cNvGrpSpPr/>
          <p:nvPr/>
        </p:nvGrpSpPr>
        <p:grpSpPr>
          <a:xfrm rot="-5400000">
            <a:off x="4503450" y="4509525"/>
            <a:ext cx="137050" cy="784925"/>
            <a:chOff x="6734550" y="3486475"/>
            <a:chExt cx="137050" cy="784925"/>
          </a:xfrm>
        </p:grpSpPr>
        <p:sp>
          <p:nvSpPr>
            <p:cNvPr id="708" name="Google Shape;708;p40"/>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40"/>
          <p:cNvSpPr txBox="1">
            <a:spLocks noGrp="1"/>
          </p:cNvSpPr>
          <p:nvPr>
            <p:ph type="title" idx="2"/>
          </p:nvPr>
        </p:nvSpPr>
        <p:spPr>
          <a:xfrm>
            <a:off x="1135725" y="2587050"/>
            <a:ext cx="2643300" cy="35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Font typeface="Muli"/>
              <a:buNone/>
              <a:defRPr sz="1600">
                <a:latin typeface="Muli"/>
                <a:ea typeface="Muli"/>
                <a:cs typeface="Muli"/>
                <a:sym typeface="Muli"/>
              </a:defRPr>
            </a:lvl1pPr>
            <a:lvl2pPr lvl="1" algn="r" rtl="0">
              <a:spcBef>
                <a:spcPts val="0"/>
              </a:spcBef>
              <a:spcAft>
                <a:spcPts val="0"/>
              </a:spcAft>
              <a:buSzPts val="2800"/>
              <a:buFont typeface="Muli"/>
              <a:buNone/>
              <a:defRPr>
                <a:latin typeface="Muli"/>
                <a:ea typeface="Muli"/>
                <a:cs typeface="Muli"/>
                <a:sym typeface="Muli"/>
              </a:defRPr>
            </a:lvl2pPr>
            <a:lvl3pPr lvl="2" algn="r" rtl="0">
              <a:spcBef>
                <a:spcPts val="0"/>
              </a:spcBef>
              <a:spcAft>
                <a:spcPts val="0"/>
              </a:spcAft>
              <a:buSzPts val="2800"/>
              <a:buFont typeface="Muli"/>
              <a:buNone/>
              <a:defRPr>
                <a:latin typeface="Muli"/>
                <a:ea typeface="Muli"/>
                <a:cs typeface="Muli"/>
                <a:sym typeface="Muli"/>
              </a:defRPr>
            </a:lvl3pPr>
            <a:lvl4pPr lvl="3" algn="r" rtl="0">
              <a:spcBef>
                <a:spcPts val="0"/>
              </a:spcBef>
              <a:spcAft>
                <a:spcPts val="0"/>
              </a:spcAft>
              <a:buSzPts val="2800"/>
              <a:buFont typeface="Muli"/>
              <a:buNone/>
              <a:defRPr>
                <a:latin typeface="Muli"/>
                <a:ea typeface="Muli"/>
                <a:cs typeface="Muli"/>
                <a:sym typeface="Muli"/>
              </a:defRPr>
            </a:lvl4pPr>
            <a:lvl5pPr lvl="4" algn="r" rtl="0">
              <a:spcBef>
                <a:spcPts val="0"/>
              </a:spcBef>
              <a:spcAft>
                <a:spcPts val="0"/>
              </a:spcAft>
              <a:buSzPts val="2800"/>
              <a:buFont typeface="Muli"/>
              <a:buNone/>
              <a:defRPr>
                <a:latin typeface="Muli"/>
                <a:ea typeface="Muli"/>
                <a:cs typeface="Muli"/>
                <a:sym typeface="Muli"/>
              </a:defRPr>
            </a:lvl5pPr>
            <a:lvl6pPr lvl="5" algn="r" rtl="0">
              <a:spcBef>
                <a:spcPts val="0"/>
              </a:spcBef>
              <a:spcAft>
                <a:spcPts val="0"/>
              </a:spcAft>
              <a:buSzPts val="2800"/>
              <a:buFont typeface="Muli"/>
              <a:buNone/>
              <a:defRPr>
                <a:latin typeface="Muli"/>
                <a:ea typeface="Muli"/>
                <a:cs typeface="Muli"/>
                <a:sym typeface="Muli"/>
              </a:defRPr>
            </a:lvl6pPr>
            <a:lvl7pPr lvl="6" algn="r" rtl="0">
              <a:spcBef>
                <a:spcPts val="0"/>
              </a:spcBef>
              <a:spcAft>
                <a:spcPts val="0"/>
              </a:spcAft>
              <a:buSzPts val="2800"/>
              <a:buFont typeface="Muli"/>
              <a:buNone/>
              <a:defRPr>
                <a:latin typeface="Muli"/>
                <a:ea typeface="Muli"/>
                <a:cs typeface="Muli"/>
                <a:sym typeface="Muli"/>
              </a:defRPr>
            </a:lvl7pPr>
            <a:lvl8pPr lvl="7" algn="r" rtl="0">
              <a:spcBef>
                <a:spcPts val="0"/>
              </a:spcBef>
              <a:spcAft>
                <a:spcPts val="0"/>
              </a:spcAft>
              <a:buSzPts val="2800"/>
              <a:buFont typeface="Muli"/>
              <a:buNone/>
              <a:defRPr>
                <a:latin typeface="Muli"/>
                <a:ea typeface="Muli"/>
                <a:cs typeface="Muli"/>
                <a:sym typeface="Muli"/>
              </a:defRPr>
            </a:lvl8pPr>
            <a:lvl9pPr lvl="8" algn="r" rtl="0">
              <a:spcBef>
                <a:spcPts val="0"/>
              </a:spcBef>
              <a:spcAft>
                <a:spcPts val="0"/>
              </a:spcAft>
              <a:buSzPts val="2800"/>
              <a:buFont typeface="Muli"/>
              <a:buNone/>
              <a:defRPr>
                <a:latin typeface="Muli"/>
                <a:ea typeface="Muli"/>
                <a:cs typeface="Muli"/>
                <a:sym typeface="Muli"/>
              </a:defRPr>
            </a:lvl9pPr>
          </a:lstStyle>
          <a:p>
            <a:endParaRPr/>
          </a:p>
        </p:txBody>
      </p:sp>
      <p:sp>
        <p:nvSpPr>
          <p:cNvPr id="719" name="Google Shape;719;p40"/>
          <p:cNvSpPr txBox="1">
            <a:spLocks noGrp="1"/>
          </p:cNvSpPr>
          <p:nvPr>
            <p:ph type="title" idx="3"/>
          </p:nvPr>
        </p:nvSpPr>
        <p:spPr>
          <a:xfrm>
            <a:off x="1135725" y="2881425"/>
            <a:ext cx="2643300" cy="551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720" name="Google Shape;720;p40"/>
          <p:cNvSpPr txBox="1">
            <a:spLocks noGrp="1"/>
          </p:cNvSpPr>
          <p:nvPr>
            <p:ph type="title" idx="4"/>
          </p:nvPr>
        </p:nvSpPr>
        <p:spPr>
          <a:xfrm>
            <a:off x="5364925" y="1462688"/>
            <a:ext cx="2643300" cy="35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Font typeface="Muli"/>
              <a:buNone/>
              <a:defRPr sz="1600">
                <a:latin typeface="Muli"/>
                <a:ea typeface="Muli"/>
                <a:cs typeface="Muli"/>
                <a:sym typeface="Muli"/>
              </a:defRPr>
            </a:lvl1pPr>
            <a:lvl2pPr lvl="1" algn="l" rtl="0">
              <a:spcBef>
                <a:spcPts val="0"/>
              </a:spcBef>
              <a:spcAft>
                <a:spcPts val="0"/>
              </a:spcAft>
              <a:buSzPts val="2800"/>
              <a:buFont typeface="Muli"/>
              <a:buNone/>
              <a:defRPr>
                <a:latin typeface="Muli"/>
                <a:ea typeface="Muli"/>
                <a:cs typeface="Muli"/>
                <a:sym typeface="Muli"/>
              </a:defRPr>
            </a:lvl2pPr>
            <a:lvl3pPr lvl="2" algn="l" rtl="0">
              <a:spcBef>
                <a:spcPts val="0"/>
              </a:spcBef>
              <a:spcAft>
                <a:spcPts val="0"/>
              </a:spcAft>
              <a:buSzPts val="2800"/>
              <a:buFont typeface="Muli"/>
              <a:buNone/>
              <a:defRPr>
                <a:latin typeface="Muli"/>
                <a:ea typeface="Muli"/>
                <a:cs typeface="Muli"/>
                <a:sym typeface="Muli"/>
              </a:defRPr>
            </a:lvl3pPr>
            <a:lvl4pPr lvl="3" algn="l" rtl="0">
              <a:spcBef>
                <a:spcPts val="0"/>
              </a:spcBef>
              <a:spcAft>
                <a:spcPts val="0"/>
              </a:spcAft>
              <a:buSzPts val="2800"/>
              <a:buFont typeface="Muli"/>
              <a:buNone/>
              <a:defRPr>
                <a:latin typeface="Muli"/>
                <a:ea typeface="Muli"/>
                <a:cs typeface="Muli"/>
                <a:sym typeface="Muli"/>
              </a:defRPr>
            </a:lvl4pPr>
            <a:lvl5pPr lvl="4" algn="l" rtl="0">
              <a:spcBef>
                <a:spcPts val="0"/>
              </a:spcBef>
              <a:spcAft>
                <a:spcPts val="0"/>
              </a:spcAft>
              <a:buSzPts val="2800"/>
              <a:buFont typeface="Muli"/>
              <a:buNone/>
              <a:defRPr>
                <a:latin typeface="Muli"/>
                <a:ea typeface="Muli"/>
                <a:cs typeface="Muli"/>
                <a:sym typeface="Muli"/>
              </a:defRPr>
            </a:lvl5pPr>
            <a:lvl6pPr lvl="5" algn="l" rtl="0">
              <a:spcBef>
                <a:spcPts val="0"/>
              </a:spcBef>
              <a:spcAft>
                <a:spcPts val="0"/>
              </a:spcAft>
              <a:buSzPts val="2800"/>
              <a:buFont typeface="Muli"/>
              <a:buNone/>
              <a:defRPr>
                <a:latin typeface="Muli"/>
                <a:ea typeface="Muli"/>
                <a:cs typeface="Muli"/>
                <a:sym typeface="Muli"/>
              </a:defRPr>
            </a:lvl6pPr>
            <a:lvl7pPr lvl="6" algn="l" rtl="0">
              <a:spcBef>
                <a:spcPts val="0"/>
              </a:spcBef>
              <a:spcAft>
                <a:spcPts val="0"/>
              </a:spcAft>
              <a:buSzPts val="2800"/>
              <a:buFont typeface="Muli"/>
              <a:buNone/>
              <a:defRPr>
                <a:latin typeface="Muli"/>
                <a:ea typeface="Muli"/>
                <a:cs typeface="Muli"/>
                <a:sym typeface="Muli"/>
              </a:defRPr>
            </a:lvl7pPr>
            <a:lvl8pPr lvl="7" algn="l" rtl="0">
              <a:spcBef>
                <a:spcPts val="0"/>
              </a:spcBef>
              <a:spcAft>
                <a:spcPts val="0"/>
              </a:spcAft>
              <a:buSzPts val="2800"/>
              <a:buFont typeface="Muli"/>
              <a:buNone/>
              <a:defRPr>
                <a:latin typeface="Muli"/>
                <a:ea typeface="Muli"/>
                <a:cs typeface="Muli"/>
                <a:sym typeface="Muli"/>
              </a:defRPr>
            </a:lvl8pPr>
            <a:lvl9pPr lvl="8" algn="l" rtl="0">
              <a:spcBef>
                <a:spcPts val="0"/>
              </a:spcBef>
              <a:spcAft>
                <a:spcPts val="0"/>
              </a:spcAft>
              <a:buSzPts val="2800"/>
              <a:buFont typeface="Muli"/>
              <a:buNone/>
              <a:defRPr>
                <a:latin typeface="Muli"/>
                <a:ea typeface="Muli"/>
                <a:cs typeface="Muli"/>
                <a:sym typeface="Muli"/>
              </a:defRPr>
            </a:lvl9pPr>
          </a:lstStyle>
          <a:p>
            <a:endParaRPr/>
          </a:p>
        </p:txBody>
      </p:sp>
      <p:sp>
        <p:nvSpPr>
          <p:cNvPr id="721" name="Google Shape;721;p40"/>
          <p:cNvSpPr txBox="1">
            <a:spLocks noGrp="1"/>
          </p:cNvSpPr>
          <p:nvPr>
            <p:ph type="title" idx="5"/>
          </p:nvPr>
        </p:nvSpPr>
        <p:spPr>
          <a:xfrm>
            <a:off x="5364925" y="1757063"/>
            <a:ext cx="2643300" cy="551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722" name="Google Shape;722;p40"/>
          <p:cNvSpPr txBox="1">
            <a:spLocks noGrp="1"/>
          </p:cNvSpPr>
          <p:nvPr>
            <p:ph type="title" idx="6"/>
          </p:nvPr>
        </p:nvSpPr>
        <p:spPr>
          <a:xfrm>
            <a:off x="5364925" y="3711363"/>
            <a:ext cx="2643300" cy="35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Font typeface="Muli"/>
              <a:buNone/>
              <a:defRPr sz="1600">
                <a:latin typeface="Muli"/>
                <a:ea typeface="Muli"/>
                <a:cs typeface="Muli"/>
                <a:sym typeface="Muli"/>
              </a:defRPr>
            </a:lvl1pPr>
            <a:lvl2pPr lvl="1" algn="l" rtl="0">
              <a:spcBef>
                <a:spcPts val="0"/>
              </a:spcBef>
              <a:spcAft>
                <a:spcPts val="0"/>
              </a:spcAft>
              <a:buSzPts val="2800"/>
              <a:buFont typeface="Muli"/>
              <a:buNone/>
              <a:defRPr>
                <a:latin typeface="Muli"/>
                <a:ea typeface="Muli"/>
                <a:cs typeface="Muli"/>
                <a:sym typeface="Muli"/>
              </a:defRPr>
            </a:lvl2pPr>
            <a:lvl3pPr lvl="2" algn="l" rtl="0">
              <a:spcBef>
                <a:spcPts val="0"/>
              </a:spcBef>
              <a:spcAft>
                <a:spcPts val="0"/>
              </a:spcAft>
              <a:buSzPts val="2800"/>
              <a:buFont typeface="Muli"/>
              <a:buNone/>
              <a:defRPr>
                <a:latin typeface="Muli"/>
                <a:ea typeface="Muli"/>
                <a:cs typeface="Muli"/>
                <a:sym typeface="Muli"/>
              </a:defRPr>
            </a:lvl3pPr>
            <a:lvl4pPr lvl="3" algn="l" rtl="0">
              <a:spcBef>
                <a:spcPts val="0"/>
              </a:spcBef>
              <a:spcAft>
                <a:spcPts val="0"/>
              </a:spcAft>
              <a:buSzPts val="2800"/>
              <a:buFont typeface="Muli"/>
              <a:buNone/>
              <a:defRPr>
                <a:latin typeface="Muli"/>
                <a:ea typeface="Muli"/>
                <a:cs typeface="Muli"/>
                <a:sym typeface="Muli"/>
              </a:defRPr>
            </a:lvl4pPr>
            <a:lvl5pPr lvl="4" algn="l" rtl="0">
              <a:spcBef>
                <a:spcPts val="0"/>
              </a:spcBef>
              <a:spcAft>
                <a:spcPts val="0"/>
              </a:spcAft>
              <a:buSzPts val="2800"/>
              <a:buFont typeface="Muli"/>
              <a:buNone/>
              <a:defRPr>
                <a:latin typeface="Muli"/>
                <a:ea typeface="Muli"/>
                <a:cs typeface="Muli"/>
                <a:sym typeface="Muli"/>
              </a:defRPr>
            </a:lvl5pPr>
            <a:lvl6pPr lvl="5" algn="l" rtl="0">
              <a:spcBef>
                <a:spcPts val="0"/>
              </a:spcBef>
              <a:spcAft>
                <a:spcPts val="0"/>
              </a:spcAft>
              <a:buSzPts val="2800"/>
              <a:buFont typeface="Muli"/>
              <a:buNone/>
              <a:defRPr>
                <a:latin typeface="Muli"/>
                <a:ea typeface="Muli"/>
                <a:cs typeface="Muli"/>
                <a:sym typeface="Muli"/>
              </a:defRPr>
            </a:lvl6pPr>
            <a:lvl7pPr lvl="6" algn="l" rtl="0">
              <a:spcBef>
                <a:spcPts val="0"/>
              </a:spcBef>
              <a:spcAft>
                <a:spcPts val="0"/>
              </a:spcAft>
              <a:buSzPts val="2800"/>
              <a:buFont typeface="Muli"/>
              <a:buNone/>
              <a:defRPr>
                <a:latin typeface="Muli"/>
                <a:ea typeface="Muli"/>
                <a:cs typeface="Muli"/>
                <a:sym typeface="Muli"/>
              </a:defRPr>
            </a:lvl7pPr>
            <a:lvl8pPr lvl="7" algn="l" rtl="0">
              <a:spcBef>
                <a:spcPts val="0"/>
              </a:spcBef>
              <a:spcAft>
                <a:spcPts val="0"/>
              </a:spcAft>
              <a:buSzPts val="2800"/>
              <a:buFont typeface="Muli"/>
              <a:buNone/>
              <a:defRPr>
                <a:latin typeface="Muli"/>
                <a:ea typeface="Muli"/>
                <a:cs typeface="Muli"/>
                <a:sym typeface="Muli"/>
              </a:defRPr>
            </a:lvl8pPr>
            <a:lvl9pPr lvl="8" algn="l" rtl="0">
              <a:spcBef>
                <a:spcPts val="0"/>
              </a:spcBef>
              <a:spcAft>
                <a:spcPts val="0"/>
              </a:spcAft>
              <a:buSzPts val="2800"/>
              <a:buFont typeface="Muli"/>
              <a:buNone/>
              <a:defRPr>
                <a:latin typeface="Muli"/>
                <a:ea typeface="Muli"/>
                <a:cs typeface="Muli"/>
                <a:sym typeface="Muli"/>
              </a:defRPr>
            </a:lvl9pPr>
          </a:lstStyle>
          <a:p>
            <a:endParaRPr/>
          </a:p>
        </p:txBody>
      </p:sp>
      <p:sp>
        <p:nvSpPr>
          <p:cNvPr id="723" name="Google Shape;723;p40"/>
          <p:cNvSpPr txBox="1">
            <a:spLocks noGrp="1"/>
          </p:cNvSpPr>
          <p:nvPr>
            <p:ph type="title" idx="7"/>
          </p:nvPr>
        </p:nvSpPr>
        <p:spPr>
          <a:xfrm>
            <a:off x="5364925" y="4005738"/>
            <a:ext cx="2643300" cy="551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grpSp>
        <p:nvGrpSpPr>
          <p:cNvPr id="64" name="Google Shape;64;p5"/>
          <p:cNvGrpSpPr/>
          <p:nvPr/>
        </p:nvGrpSpPr>
        <p:grpSpPr>
          <a:xfrm>
            <a:off x="8735350" y="0"/>
            <a:ext cx="137050" cy="784925"/>
            <a:chOff x="6734550" y="3486475"/>
            <a:chExt cx="137050" cy="784925"/>
          </a:xfrm>
        </p:grpSpPr>
        <p:sp>
          <p:nvSpPr>
            <p:cNvPr id="65" name="Google Shape;65;p5"/>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5"/>
          <p:cNvSpPr/>
          <p:nvPr/>
        </p:nvSpPr>
        <p:spPr>
          <a:xfrm rot="10800000">
            <a:off x="4139889" y="4779594"/>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txBox="1">
            <a:spLocks noGrp="1"/>
          </p:cNvSpPr>
          <p:nvPr>
            <p:ph type="title" idx="2"/>
          </p:nvPr>
        </p:nvSpPr>
        <p:spPr>
          <a:xfrm>
            <a:off x="713175" y="1170500"/>
            <a:ext cx="3638700" cy="342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1pPr>
            <a:lvl2pPr lvl="1"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2pPr>
            <a:lvl3pPr lvl="2"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3pPr>
            <a:lvl4pPr lvl="3"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4pPr>
            <a:lvl5pPr lvl="4"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5pPr>
            <a:lvl6pPr lvl="5"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6pPr>
            <a:lvl7pPr lvl="6"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7pPr>
            <a:lvl8pPr lvl="7"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8pPr>
            <a:lvl9pPr lvl="8"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9pPr>
          </a:lstStyle>
          <a:p>
            <a:endParaRPr/>
          </a:p>
        </p:txBody>
      </p:sp>
      <p:sp>
        <p:nvSpPr>
          <p:cNvPr id="77" name="Google Shape;77;p5"/>
          <p:cNvSpPr txBox="1">
            <a:spLocks noGrp="1"/>
          </p:cNvSpPr>
          <p:nvPr>
            <p:ph type="title" idx="3"/>
          </p:nvPr>
        </p:nvSpPr>
        <p:spPr>
          <a:xfrm>
            <a:off x="4792100" y="1170500"/>
            <a:ext cx="3638700" cy="342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1pPr>
            <a:lvl2pPr lvl="1"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2pPr>
            <a:lvl3pPr lvl="2"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3pPr>
            <a:lvl4pPr lvl="3"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4pPr>
            <a:lvl5pPr lvl="4"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5pPr>
            <a:lvl6pPr lvl="5"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6pPr>
            <a:lvl7pPr lvl="6"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7pPr>
            <a:lvl8pPr lvl="7"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8pPr>
            <a:lvl9pPr lvl="8"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82" name="Google Shape;82;p6"/>
          <p:cNvSpPr/>
          <p:nvPr/>
        </p:nvSpPr>
        <p:spPr>
          <a:xfrm rot="10800000">
            <a:off x="1" y="-91399"/>
            <a:ext cx="1360924" cy="1360924"/>
          </a:xfrm>
          <a:custGeom>
            <a:avLst/>
            <a:gdLst/>
            <a:ahLst/>
            <a:cxnLst/>
            <a:rect l="l" t="t" r="r" b="b"/>
            <a:pathLst>
              <a:path w="33915" h="33915" extrusionOk="0">
                <a:moveTo>
                  <a:pt x="33915" y="1"/>
                </a:moveTo>
                <a:cubicBezTo>
                  <a:pt x="15184" y="1"/>
                  <a:pt x="1" y="15185"/>
                  <a:pt x="1" y="33915"/>
                </a:cubicBezTo>
                <a:lnTo>
                  <a:pt x="18693" y="33915"/>
                </a:lnTo>
                <a:cubicBezTo>
                  <a:pt x="18693" y="25509"/>
                  <a:pt x="25509" y="18693"/>
                  <a:pt x="33915" y="18693"/>
                </a:cubicBezTo>
                <a:lnTo>
                  <a:pt x="33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6"/>
          <p:cNvGrpSpPr/>
          <p:nvPr/>
        </p:nvGrpSpPr>
        <p:grpSpPr>
          <a:xfrm rot="-5400000">
            <a:off x="4503450" y="4509525"/>
            <a:ext cx="137050" cy="784925"/>
            <a:chOff x="6734550" y="3486475"/>
            <a:chExt cx="137050" cy="784925"/>
          </a:xfrm>
        </p:grpSpPr>
        <p:sp>
          <p:nvSpPr>
            <p:cNvPr id="84" name="Google Shape;84;p6"/>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7"/>
          <p:cNvSpPr/>
          <p:nvPr/>
        </p:nvSpPr>
        <p:spPr>
          <a:xfrm rot="10800000">
            <a:off x="-64" y="4551440"/>
            <a:ext cx="2572779"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txBox="1">
            <a:spLocks noGrp="1"/>
          </p:cNvSpPr>
          <p:nvPr>
            <p:ph type="title"/>
          </p:nvPr>
        </p:nvSpPr>
        <p:spPr>
          <a:xfrm>
            <a:off x="713225" y="2028000"/>
            <a:ext cx="3470100" cy="49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97" name="Google Shape;97;p7"/>
          <p:cNvSpPr txBox="1">
            <a:spLocks noGrp="1"/>
          </p:cNvSpPr>
          <p:nvPr>
            <p:ph type="title" idx="2"/>
          </p:nvPr>
        </p:nvSpPr>
        <p:spPr>
          <a:xfrm>
            <a:off x="713225" y="2462350"/>
            <a:ext cx="3470100" cy="1029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ctr"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98" name="Google Shape;98;p7"/>
          <p:cNvSpPr/>
          <p:nvPr/>
        </p:nvSpPr>
        <p:spPr>
          <a:xfrm>
            <a:off x="-74" y="0"/>
            <a:ext cx="9144000" cy="12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8735350" y="0"/>
            <a:ext cx="137050" cy="784925"/>
            <a:chOff x="6734550" y="3486475"/>
            <a:chExt cx="137050" cy="784925"/>
          </a:xfrm>
        </p:grpSpPr>
        <p:sp>
          <p:nvSpPr>
            <p:cNvPr id="100" name="Google Shape;100;p7"/>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7"/>
          <p:cNvSpPr/>
          <p:nvPr/>
        </p:nvSpPr>
        <p:spPr>
          <a:xfrm rot="5400000">
            <a:off x="7662623" y="4625138"/>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437323" y="892750"/>
            <a:ext cx="410700" cy="41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2134803" y="1543163"/>
            <a:ext cx="48744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500"/>
              <a:buFont typeface="Anton"/>
              <a:buNone/>
              <a:defRPr sz="6500">
                <a:latin typeface="Anton"/>
                <a:ea typeface="Anton"/>
                <a:cs typeface="Anton"/>
                <a:sym typeface="Anton"/>
              </a:defRPr>
            </a:lvl1pPr>
            <a:lvl2pPr lvl="1" algn="ctr" rtl="0">
              <a:spcBef>
                <a:spcPts val="0"/>
              </a:spcBef>
              <a:spcAft>
                <a:spcPts val="0"/>
              </a:spcAft>
              <a:buSzPts val="6500"/>
              <a:buFont typeface="Oswald"/>
              <a:buNone/>
              <a:defRPr sz="6500" b="1">
                <a:latin typeface="Oswald"/>
                <a:ea typeface="Oswald"/>
                <a:cs typeface="Oswald"/>
                <a:sym typeface="Oswald"/>
              </a:defRPr>
            </a:lvl2pPr>
            <a:lvl3pPr lvl="2" algn="ctr" rtl="0">
              <a:spcBef>
                <a:spcPts val="0"/>
              </a:spcBef>
              <a:spcAft>
                <a:spcPts val="0"/>
              </a:spcAft>
              <a:buSzPts val="6500"/>
              <a:buFont typeface="Oswald"/>
              <a:buNone/>
              <a:defRPr sz="6500" b="1">
                <a:latin typeface="Oswald"/>
                <a:ea typeface="Oswald"/>
                <a:cs typeface="Oswald"/>
                <a:sym typeface="Oswald"/>
              </a:defRPr>
            </a:lvl3pPr>
            <a:lvl4pPr lvl="3" algn="ctr" rtl="0">
              <a:spcBef>
                <a:spcPts val="0"/>
              </a:spcBef>
              <a:spcAft>
                <a:spcPts val="0"/>
              </a:spcAft>
              <a:buSzPts val="6500"/>
              <a:buFont typeface="Oswald"/>
              <a:buNone/>
              <a:defRPr sz="6500" b="1">
                <a:latin typeface="Oswald"/>
                <a:ea typeface="Oswald"/>
                <a:cs typeface="Oswald"/>
                <a:sym typeface="Oswald"/>
              </a:defRPr>
            </a:lvl4pPr>
            <a:lvl5pPr lvl="4" algn="ctr" rtl="0">
              <a:spcBef>
                <a:spcPts val="0"/>
              </a:spcBef>
              <a:spcAft>
                <a:spcPts val="0"/>
              </a:spcAft>
              <a:buSzPts val="6500"/>
              <a:buFont typeface="Oswald"/>
              <a:buNone/>
              <a:defRPr sz="6500" b="1">
                <a:latin typeface="Oswald"/>
                <a:ea typeface="Oswald"/>
                <a:cs typeface="Oswald"/>
                <a:sym typeface="Oswald"/>
              </a:defRPr>
            </a:lvl5pPr>
            <a:lvl6pPr lvl="5" algn="ctr" rtl="0">
              <a:spcBef>
                <a:spcPts val="0"/>
              </a:spcBef>
              <a:spcAft>
                <a:spcPts val="0"/>
              </a:spcAft>
              <a:buSzPts val="6500"/>
              <a:buFont typeface="Oswald"/>
              <a:buNone/>
              <a:defRPr sz="6500" b="1">
                <a:latin typeface="Oswald"/>
                <a:ea typeface="Oswald"/>
                <a:cs typeface="Oswald"/>
                <a:sym typeface="Oswald"/>
              </a:defRPr>
            </a:lvl6pPr>
            <a:lvl7pPr lvl="6" algn="ctr" rtl="0">
              <a:spcBef>
                <a:spcPts val="0"/>
              </a:spcBef>
              <a:spcAft>
                <a:spcPts val="0"/>
              </a:spcAft>
              <a:buSzPts val="6500"/>
              <a:buFont typeface="Oswald"/>
              <a:buNone/>
              <a:defRPr sz="6500" b="1">
                <a:latin typeface="Oswald"/>
                <a:ea typeface="Oswald"/>
                <a:cs typeface="Oswald"/>
                <a:sym typeface="Oswald"/>
              </a:defRPr>
            </a:lvl7pPr>
            <a:lvl8pPr lvl="7" algn="ctr" rtl="0">
              <a:spcBef>
                <a:spcPts val="0"/>
              </a:spcBef>
              <a:spcAft>
                <a:spcPts val="0"/>
              </a:spcAft>
              <a:buSzPts val="6500"/>
              <a:buFont typeface="Oswald"/>
              <a:buNone/>
              <a:defRPr sz="6500" b="1">
                <a:latin typeface="Oswald"/>
                <a:ea typeface="Oswald"/>
                <a:cs typeface="Oswald"/>
                <a:sym typeface="Oswald"/>
              </a:defRPr>
            </a:lvl8pPr>
            <a:lvl9pPr lvl="8" algn="ctr" rtl="0">
              <a:spcBef>
                <a:spcPts val="0"/>
              </a:spcBef>
              <a:spcAft>
                <a:spcPts val="0"/>
              </a:spcAft>
              <a:buSzPts val="6500"/>
              <a:buFont typeface="Oswald"/>
              <a:buNone/>
              <a:defRPr sz="6500" b="1">
                <a:latin typeface="Oswald"/>
                <a:ea typeface="Oswald"/>
                <a:cs typeface="Oswald"/>
                <a:sym typeface="Oswald"/>
              </a:defRPr>
            </a:lvl9pPr>
          </a:lstStyle>
          <a:p>
            <a:endParaRPr/>
          </a:p>
        </p:txBody>
      </p:sp>
      <p:sp>
        <p:nvSpPr>
          <p:cNvPr id="114" name="Google Shape;114;p8"/>
          <p:cNvSpPr/>
          <p:nvPr/>
        </p:nvSpPr>
        <p:spPr>
          <a:xfrm rot="-5400000">
            <a:off x="-389938" y="4128250"/>
            <a:ext cx="1353648" cy="676860"/>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5400000">
            <a:off x="7503255" y="-98041"/>
            <a:ext cx="2585666"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5400000">
            <a:off x="7342473" y="4765013"/>
            <a:ext cx="2401990" cy="1201059"/>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8"/>
          <p:cNvGrpSpPr/>
          <p:nvPr/>
        </p:nvGrpSpPr>
        <p:grpSpPr>
          <a:xfrm rot="-5400000">
            <a:off x="644700" y="-121562"/>
            <a:ext cx="137050" cy="784925"/>
            <a:chOff x="6734550" y="3486475"/>
            <a:chExt cx="137050" cy="784925"/>
          </a:xfrm>
        </p:grpSpPr>
        <p:sp>
          <p:nvSpPr>
            <p:cNvPr id="118" name="Google Shape;118;p8"/>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3651800" y="4222325"/>
            <a:ext cx="3888300" cy="377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2pPr>
            <a:lvl3pPr lvl="2"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3pPr>
            <a:lvl4pPr lvl="3"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4pPr>
            <a:lvl5pPr lvl="4"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5pPr>
            <a:lvl6pPr lvl="5"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6pPr>
            <a:lvl7pPr lvl="6"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7pPr>
            <a:lvl8pPr lvl="7"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8pPr>
            <a:lvl9pPr lvl="8" algn="l"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9pPr>
          </a:lstStyle>
          <a:p>
            <a:endParaRPr/>
          </a:p>
        </p:txBody>
      </p:sp>
      <p:sp>
        <p:nvSpPr>
          <p:cNvPr id="130" name="Google Shape;130;p9"/>
          <p:cNvSpPr/>
          <p:nvPr/>
        </p:nvSpPr>
        <p:spPr>
          <a:xfrm rot="5400000">
            <a:off x="8051533" y="692693"/>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5400000">
            <a:off x="-399792" y="4354856"/>
            <a:ext cx="1481335"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ctrTitle" idx="2"/>
          </p:nvPr>
        </p:nvSpPr>
        <p:spPr>
          <a:xfrm>
            <a:off x="3666500" y="2651225"/>
            <a:ext cx="3888300" cy="157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000"/>
              <a:buFont typeface="Anton"/>
              <a:buNone/>
              <a:defRPr sz="5000">
                <a:latin typeface="Anton"/>
                <a:ea typeface="Anton"/>
                <a:cs typeface="Anton"/>
                <a:sym typeface="Anton"/>
              </a:defRPr>
            </a:lvl1pPr>
            <a:lvl2pPr lvl="1" algn="ctr" rtl="0">
              <a:spcBef>
                <a:spcPts val="0"/>
              </a:spcBef>
              <a:spcAft>
                <a:spcPts val="0"/>
              </a:spcAft>
              <a:buSzPts val="5200"/>
              <a:buFont typeface="Anton"/>
              <a:buNone/>
              <a:defRPr sz="5200">
                <a:latin typeface="Anton"/>
                <a:ea typeface="Anton"/>
                <a:cs typeface="Anton"/>
                <a:sym typeface="Anton"/>
              </a:defRPr>
            </a:lvl2pPr>
            <a:lvl3pPr lvl="2" algn="ctr" rtl="0">
              <a:spcBef>
                <a:spcPts val="0"/>
              </a:spcBef>
              <a:spcAft>
                <a:spcPts val="0"/>
              </a:spcAft>
              <a:buSzPts val="5200"/>
              <a:buFont typeface="Anton"/>
              <a:buNone/>
              <a:defRPr sz="5200">
                <a:latin typeface="Anton"/>
                <a:ea typeface="Anton"/>
                <a:cs typeface="Anton"/>
                <a:sym typeface="Anton"/>
              </a:defRPr>
            </a:lvl3pPr>
            <a:lvl4pPr lvl="3" algn="ctr" rtl="0">
              <a:spcBef>
                <a:spcPts val="0"/>
              </a:spcBef>
              <a:spcAft>
                <a:spcPts val="0"/>
              </a:spcAft>
              <a:buSzPts val="5200"/>
              <a:buFont typeface="Anton"/>
              <a:buNone/>
              <a:defRPr sz="5200">
                <a:latin typeface="Anton"/>
                <a:ea typeface="Anton"/>
                <a:cs typeface="Anton"/>
                <a:sym typeface="Anton"/>
              </a:defRPr>
            </a:lvl4pPr>
            <a:lvl5pPr lvl="4" algn="ctr" rtl="0">
              <a:spcBef>
                <a:spcPts val="0"/>
              </a:spcBef>
              <a:spcAft>
                <a:spcPts val="0"/>
              </a:spcAft>
              <a:buSzPts val="5200"/>
              <a:buFont typeface="Anton"/>
              <a:buNone/>
              <a:defRPr sz="5200">
                <a:latin typeface="Anton"/>
                <a:ea typeface="Anton"/>
                <a:cs typeface="Anton"/>
                <a:sym typeface="Anton"/>
              </a:defRPr>
            </a:lvl5pPr>
            <a:lvl6pPr lvl="5" algn="ctr" rtl="0">
              <a:spcBef>
                <a:spcPts val="0"/>
              </a:spcBef>
              <a:spcAft>
                <a:spcPts val="0"/>
              </a:spcAft>
              <a:buSzPts val="5200"/>
              <a:buFont typeface="Anton"/>
              <a:buNone/>
              <a:defRPr sz="5200">
                <a:latin typeface="Anton"/>
                <a:ea typeface="Anton"/>
                <a:cs typeface="Anton"/>
                <a:sym typeface="Anton"/>
              </a:defRPr>
            </a:lvl6pPr>
            <a:lvl7pPr lvl="6" algn="ctr" rtl="0">
              <a:spcBef>
                <a:spcPts val="0"/>
              </a:spcBef>
              <a:spcAft>
                <a:spcPts val="0"/>
              </a:spcAft>
              <a:buSzPts val="5200"/>
              <a:buFont typeface="Anton"/>
              <a:buNone/>
              <a:defRPr sz="5200">
                <a:latin typeface="Anton"/>
                <a:ea typeface="Anton"/>
                <a:cs typeface="Anton"/>
                <a:sym typeface="Anton"/>
              </a:defRPr>
            </a:lvl7pPr>
            <a:lvl8pPr lvl="7" algn="ctr" rtl="0">
              <a:spcBef>
                <a:spcPts val="0"/>
              </a:spcBef>
              <a:spcAft>
                <a:spcPts val="0"/>
              </a:spcAft>
              <a:buSzPts val="5200"/>
              <a:buFont typeface="Anton"/>
              <a:buNone/>
              <a:defRPr sz="5200">
                <a:latin typeface="Anton"/>
                <a:ea typeface="Anton"/>
                <a:cs typeface="Anton"/>
                <a:sym typeface="Anton"/>
              </a:defRPr>
            </a:lvl8pPr>
            <a:lvl9pPr lvl="8" algn="ctr" rtl="0">
              <a:spcBef>
                <a:spcPts val="0"/>
              </a:spcBef>
              <a:spcAft>
                <a:spcPts val="0"/>
              </a:spcAft>
              <a:buSzPts val="5200"/>
              <a:buFont typeface="Anton"/>
              <a:buNone/>
              <a:defRPr sz="5200">
                <a:latin typeface="Anton"/>
                <a:ea typeface="Anton"/>
                <a:cs typeface="Anton"/>
                <a:sym typeface="Anton"/>
              </a:defRPr>
            </a:lvl9pPr>
          </a:lstStyle>
          <a:p>
            <a:endParaRPr/>
          </a:p>
        </p:txBody>
      </p:sp>
      <p:sp>
        <p:nvSpPr>
          <p:cNvPr id="133" name="Google Shape;133;p9"/>
          <p:cNvSpPr txBox="1">
            <a:spLocks noGrp="1"/>
          </p:cNvSpPr>
          <p:nvPr>
            <p:ph type="title" idx="3" hasCustomPrompt="1"/>
          </p:nvPr>
        </p:nvSpPr>
        <p:spPr>
          <a:xfrm>
            <a:off x="2086900" y="2969425"/>
            <a:ext cx="1571100" cy="13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8000"/>
              <a:buFont typeface="Oswald"/>
              <a:buNone/>
              <a:defRPr sz="8000" b="1">
                <a:solidFill>
                  <a:schemeClr val="lt1"/>
                </a:solidFill>
                <a:latin typeface="Oswald"/>
                <a:ea typeface="Oswald"/>
                <a:cs typeface="Oswald"/>
                <a:sym typeface="Oswald"/>
              </a:defRPr>
            </a:lvl1pPr>
            <a:lvl2pPr lvl="1"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2pPr>
            <a:lvl3pPr lvl="2"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3pPr>
            <a:lvl4pPr lvl="3"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4pPr>
            <a:lvl5pPr lvl="4"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5pPr>
            <a:lvl6pPr lvl="5"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6pPr>
            <a:lvl7pPr lvl="6"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7pPr>
            <a:lvl8pPr lvl="7"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8pPr>
            <a:lvl9pPr lvl="8" algn="ctr" rtl="0">
              <a:spcBef>
                <a:spcPts val="0"/>
              </a:spcBef>
              <a:spcAft>
                <a:spcPts val="0"/>
              </a:spcAft>
              <a:buClr>
                <a:schemeClr val="lt1"/>
              </a:buClr>
              <a:buSzPts val="8000"/>
              <a:buFont typeface="Fredoka One"/>
              <a:buNone/>
              <a:defRPr sz="8000">
                <a:solidFill>
                  <a:schemeClr val="lt1"/>
                </a:solidFill>
                <a:latin typeface="Fredoka One"/>
                <a:ea typeface="Fredoka One"/>
                <a:cs typeface="Fredoka One"/>
                <a:sym typeface="Fredoka One"/>
              </a:defRPr>
            </a:lvl9pPr>
          </a:lstStyle>
          <a:p>
            <a:r>
              <a:t>xx%</a:t>
            </a:r>
          </a:p>
        </p:txBody>
      </p:sp>
      <p:sp>
        <p:nvSpPr>
          <p:cNvPr id="134" name="Google Shape;134;p9"/>
          <p:cNvSpPr/>
          <p:nvPr/>
        </p:nvSpPr>
        <p:spPr>
          <a:xfrm>
            <a:off x="8093550" y="3161375"/>
            <a:ext cx="848100" cy="198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5400000">
            <a:off x="-258147" y="2241070"/>
            <a:ext cx="1032630" cy="516342"/>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5400000">
            <a:off x="1033850" y="-406500"/>
            <a:ext cx="848100" cy="293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rot="-5400000">
            <a:off x="7969788" y="668938"/>
            <a:ext cx="137050" cy="784925"/>
            <a:chOff x="6734550" y="3486475"/>
            <a:chExt cx="137050" cy="784925"/>
          </a:xfrm>
        </p:grpSpPr>
        <p:sp>
          <p:nvSpPr>
            <p:cNvPr id="138" name="Google Shape;138;p9"/>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48"/>
        <p:cNvGrpSpPr/>
        <p:nvPr/>
      </p:nvGrpSpPr>
      <p:grpSpPr>
        <a:xfrm>
          <a:off x="0" y="0"/>
          <a:ext cx="0" cy="0"/>
          <a:chOff x="0" y="0"/>
          <a:chExt cx="0" cy="0"/>
        </a:xfrm>
      </p:grpSpPr>
      <p:sp>
        <p:nvSpPr>
          <p:cNvPr id="149" name="Google Shape;149;p10"/>
          <p:cNvSpPr/>
          <p:nvPr/>
        </p:nvSpPr>
        <p:spPr>
          <a:xfrm>
            <a:off x="-75" y="539500"/>
            <a:ext cx="8430900" cy="45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5400000">
            <a:off x="8406172" y="335099"/>
            <a:ext cx="766158" cy="95948"/>
          </a:xfrm>
          <a:custGeom>
            <a:avLst/>
            <a:gdLst/>
            <a:ahLst/>
            <a:cxnLst/>
            <a:rect l="l" t="t" r="r" b="b"/>
            <a:pathLst>
              <a:path w="7354" h="1214" extrusionOk="0">
                <a:moveTo>
                  <a:pt x="0" y="0"/>
                </a:moveTo>
                <a:lnTo>
                  <a:pt x="0" y="1213"/>
                </a:lnTo>
                <a:lnTo>
                  <a:pt x="7354" y="1213"/>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Anton"/>
              <a:buNone/>
              <a:defRPr sz="2500">
                <a:latin typeface="Anton"/>
                <a:ea typeface="Anton"/>
                <a:cs typeface="Anton"/>
                <a:sym typeface="Anton"/>
              </a:defRPr>
            </a:lvl1pPr>
            <a:lvl2pPr lvl="1" rtl="0">
              <a:spcBef>
                <a:spcPts val="0"/>
              </a:spcBef>
              <a:spcAft>
                <a:spcPts val="0"/>
              </a:spcAft>
              <a:buSzPts val="2000"/>
              <a:buFont typeface="Fredoka One"/>
              <a:buNone/>
              <a:defRPr sz="2000">
                <a:latin typeface="Fredoka One"/>
                <a:ea typeface="Fredoka One"/>
                <a:cs typeface="Fredoka One"/>
                <a:sym typeface="Fredoka One"/>
              </a:defRPr>
            </a:lvl2pPr>
            <a:lvl3pPr lvl="2" rtl="0">
              <a:spcBef>
                <a:spcPts val="0"/>
              </a:spcBef>
              <a:spcAft>
                <a:spcPts val="0"/>
              </a:spcAft>
              <a:buSzPts val="2000"/>
              <a:buFont typeface="Fredoka One"/>
              <a:buNone/>
              <a:defRPr sz="2000">
                <a:latin typeface="Fredoka One"/>
                <a:ea typeface="Fredoka One"/>
                <a:cs typeface="Fredoka One"/>
                <a:sym typeface="Fredoka One"/>
              </a:defRPr>
            </a:lvl3pPr>
            <a:lvl4pPr lvl="3" rtl="0">
              <a:spcBef>
                <a:spcPts val="0"/>
              </a:spcBef>
              <a:spcAft>
                <a:spcPts val="0"/>
              </a:spcAft>
              <a:buSzPts val="2000"/>
              <a:buFont typeface="Fredoka One"/>
              <a:buNone/>
              <a:defRPr sz="2000">
                <a:latin typeface="Fredoka One"/>
                <a:ea typeface="Fredoka One"/>
                <a:cs typeface="Fredoka One"/>
                <a:sym typeface="Fredoka One"/>
              </a:defRPr>
            </a:lvl4pPr>
            <a:lvl5pPr lvl="4" rtl="0">
              <a:spcBef>
                <a:spcPts val="0"/>
              </a:spcBef>
              <a:spcAft>
                <a:spcPts val="0"/>
              </a:spcAft>
              <a:buSzPts val="2000"/>
              <a:buFont typeface="Fredoka One"/>
              <a:buNone/>
              <a:defRPr sz="2000">
                <a:latin typeface="Fredoka One"/>
                <a:ea typeface="Fredoka One"/>
                <a:cs typeface="Fredoka One"/>
                <a:sym typeface="Fredoka One"/>
              </a:defRPr>
            </a:lvl5pPr>
            <a:lvl6pPr lvl="5" rtl="0">
              <a:spcBef>
                <a:spcPts val="0"/>
              </a:spcBef>
              <a:spcAft>
                <a:spcPts val="0"/>
              </a:spcAft>
              <a:buSzPts val="2000"/>
              <a:buFont typeface="Fredoka One"/>
              <a:buNone/>
              <a:defRPr sz="2000">
                <a:latin typeface="Fredoka One"/>
                <a:ea typeface="Fredoka One"/>
                <a:cs typeface="Fredoka One"/>
                <a:sym typeface="Fredoka One"/>
              </a:defRPr>
            </a:lvl6pPr>
            <a:lvl7pPr lvl="6" rtl="0">
              <a:spcBef>
                <a:spcPts val="0"/>
              </a:spcBef>
              <a:spcAft>
                <a:spcPts val="0"/>
              </a:spcAft>
              <a:buSzPts val="2000"/>
              <a:buFont typeface="Fredoka One"/>
              <a:buNone/>
              <a:defRPr sz="2000">
                <a:latin typeface="Fredoka One"/>
                <a:ea typeface="Fredoka One"/>
                <a:cs typeface="Fredoka One"/>
                <a:sym typeface="Fredoka One"/>
              </a:defRPr>
            </a:lvl7pPr>
            <a:lvl8pPr lvl="7" rtl="0">
              <a:spcBef>
                <a:spcPts val="0"/>
              </a:spcBef>
              <a:spcAft>
                <a:spcPts val="0"/>
              </a:spcAft>
              <a:buSzPts val="2000"/>
              <a:buFont typeface="Fredoka One"/>
              <a:buNone/>
              <a:defRPr sz="2000">
                <a:latin typeface="Fredoka One"/>
                <a:ea typeface="Fredoka One"/>
                <a:cs typeface="Fredoka One"/>
                <a:sym typeface="Fredoka One"/>
              </a:defRPr>
            </a:lvl8pPr>
            <a:lvl9pPr lvl="8" rtl="0">
              <a:spcBef>
                <a:spcPts val="0"/>
              </a:spcBef>
              <a:spcAft>
                <a:spcPts val="0"/>
              </a:spcAft>
              <a:buSzPts val="2000"/>
              <a:buFont typeface="Fredoka One"/>
              <a:buNone/>
              <a:defRPr sz="2000">
                <a:latin typeface="Fredoka One"/>
                <a:ea typeface="Fredoka One"/>
                <a:cs typeface="Fredoka One"/>
                <a:sym typeface="Fredoka One"/>
              </a:defRPr>
            </a:lvl9pPr>
          </a:lstStyle>
          <a:p>
            <a:endParaRPr/>
          </a:p>
        </p:txBody>
      </p:sp>
      <p:sp>
        <p:nvSpPr>
          <p:cNvPr id="152" name="Google Shape;152;p10"/>
          <p:cNvSpPr/>
          <p:nvPr/>
        </p:nvSpPr>
        <p:spPr>
          <a:xfrm rot="5400000">
            <a:off x="8495867" y="2355697"/>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rot="-5400000">
            <a:off x="-216033" y="2355697"/>
            <a:ext cx="864171" cy="432108"/>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10"/>
          <p:cNvGrpSpPr/>
          <p:nvPr/>
        </p:nvGrpSpPr>
        <p:grpSpPr>
          <a:xfrm rot="-5400000">
            <a:off x="1037150" y="4462925"/>
            <a:ext cx="137050" cy="784925"/>
            <a:chOff x="6734550" y="3486475"/>
            <a:chExt cx="137050" cy="784925"/>
          </a:xfrm>
        </p:grpSpPr>
        <p:sp>
          <p:nvSpPr>
            <p:cNvPr id="155" name="Google Shape;155;p10"/>
            <p:cNvSpPr/>
            <p:nvPr/>
          </p:nvSpPr>
          <p:spPr>
            <a:xfrm>
              <a:off x="6734550" y="4205775"/>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a:off x="6734550" y="412582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a:off x="6734550" y="4045950"/>
              <a:ext cx="137050" cy="65625"/>
            </a:xfrm>
            <a:custGeom>
              <a:avLst/>
              <a:gdLst/>
              <a:ahLst/>
              <a:cxnLst/>
              <a:rect l="l" t="t" r="r" b="b"/>
              <a:pathLst>
                <a:path w="5482" h="2625" extrusionOk="0">
                  <a:moveTo>
                    <a:pt x="1" y="0"/>
                  </a:moveTo>
                  <a:lnTo>
                    <a:pt x="2741" y="2624"/>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a:off x="6734550" y="3966000"/>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6734550" y="3886075"/>
              <a:ext cx="137050" cy="65675"/>
            </a:xfrm>
            <a:custGeom>
              <a:avLst/>
              <a:gdLst/>
              <a:ahLst/>
              <a:cxnLst/>
              <a:rect l="l" t="t" r="r" b="b"/>
              <a:pathLst>
                <a:path w="5482" h="2627" extrusionOk="0">
                  <a:moveTo>
                    <a:pt x="1" y="0"/>
                  </a:moveTo>
                  <a:lnTo>
                    <a:pt x="2741" y="2626"/>
                  </a:lnTo>
                  <a:lnTo>
                    <a:pt x="5482" y="0"/>
                  </a:lnTo>
                  <a:lnTo>
                    <a:pt x="4724" y="0"/>
                  </a:lnTo>
                  <a:lnTo>
                    <a:pt x="2741" y="1903"/>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6734550" y="3806175"/>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a:off x="6734550" y="3726250"/>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a:off x="6734550" y="3646350"/>
              <a:ext cx="137050" cy="65625"/>
            </a:xfrm>
            <a:custGeom>
              <a:avLst/>
              <a:gdLst/>
              <a:ahLst/>
              <a:cxnLst/>
              <a:rect l="l" t="t" r="r" b="b"/>
              <a:pathLst>
                <a:path w="5482" h="2625" extrusionOk="0">
                  <a:moveTo>
                    <a:pt x="1" y="1"/>
                  </a:moveTo>
                  <a:lnTo>
                    <a:pt x="2741" y="2625"/>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6734550" y="3566425"/>
              <a:ext cx="137050" cy="65675"/>
            </a:xfrm>
            <a:custGeom>
              <a:avLst/>
              <a:gdLst/>
              <a:ahLst/>
              <a:cxnLst/>
              <a:rect l="l" t="t" r="r" b="b"/>
              <a:pathLst>
                <a:path w="5482" h="2627" extrusionOk="0">
                  <a:moveTo>
                    <a:pt x="1" y="0"/>
                  </a:moveTo>
                  <a:lnTo>
                    <a:pt x="2741" y="2626"/>
                  </a:lnTo>
                  <a:lnTo>
                    <a:pt x="5482" y="0"/>
                  </a:lnTo>
                  <a:lnTo>
                    <a:pt x="4724" y="0"/>
                  </a:lnTo>
                  <a:lnTo>
                    <a:pt x="2741" y="1901"/>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a:off x="6734550" y="3486475"/>
              <a:ext cx="137050" cy="65675"/>
            </a:xfrm>
            <a:custGeom>
              <a:avLst/>
              <a:gdLst/>
              <a:ahLst/>
              <a:cxnLst/>
              <a:rect l="l" t="t" r="r" b="b"/>
              <a:pathLst>
                <a:path w="5482" h="2627" extrusionOk="0">
                  <a:moveTo>
                    <a:pt x="1" y="1"/>
                  </a:moveTo>
                  <a:lnTo>
                    <a:pt x="2741" y="2627"/>
                  </a:lnTo>
                  <a:lnTo>
                    <a:pt x="5482" y="1"/>
                  </a:lnTo>
                  <a:lnTo>
                    <a:pt x="4724" y="1"/>
                  </a:lnTo>
                  <a:lnTo>
                    <a:pt x="2741" y="1901"/>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0"/>
          <p:cNvSpPr/>
          <p:nvPr/>
        </p:nvSpPr>
        <p:spPr>
          <a:xfrm>
            <a:off x="7418875" y="4786850"/>
            <a:ext cx="1011900" cy="13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Anton"/>
              <a:buNone/>
              <a:defRPr sz="2500">
                <a:solidFill>
                  <a:schemeClr val="dk1"/>
                </a:solidFill>
                <a:latin typeface="Anton"/>
                <a:ea typeface="Anton"/>
                <a:cs typeface="Anton"/>
                <a:sym typeface="Anton"/>
              </a:defRPr>
            </a:lvl1pPr>
            <a:lvl2pPr lvl="1"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2pPr>
            <a:lvl3pPr lvl="2"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3pPr>
            <a:lvl4pPr lvl="3"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4pPr>
            <a:lvl5pPr lvl="4"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5pPr>
            <a:lvl6pPr lvl="5"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6pPr>
            <a:lvl7pPr lvl="6"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7pPr>
            <a:lvl8pPr lvl="7"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8pPr>
            <a:lvl9pPr lvl="8" algn="ctr">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9pPr>
          </a:lstStyle>
          <a:p>
            <a:endParaRPr/>
          </a:p>
        </p:txBody>
      </p:sp>
      <p:sp>
        <p:nvSpPr>
          <p:cNvPr id="7" name="Google Shape;7;p1"/>
          <p:cNvSpPr txBox="1">
            <a:spLocks noGrp="1"/>
          </p:cNvSpPr>
          <p:nvPr>
            <p:ph type="title" idx="2"/>
          </p:nvPr>
        </p:nvSpPr>
        <p:spPr>
          <a:xfrm>
            <a:off x="713175" y="1170500"/>
            <a:ext cx="7717500" cy="342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1300"/>
              <a:buFont typeface="Muli"/>
              <a:buNone/>
              <a:defRPr sz="1300">
                <a:solidFill>
                  <a:schemeClr val="accent3"/>
                </a:solidFill>
                <a:latin typeface="Muli"/>
                <a:ea typeface="Muli"/>
                <a:cs typeface="Muli"/>
                <a:sym typeface="Muli"/>
              </a:defRPr>
            </a:lvl1pPr>
            <a:lvl2pPr lvl="1"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2pPr>
            <a:lvl3pPr lvl="2"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3pPr>
            <a:lvl4pPr lvl="3"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4pPr>
            <a:lvl5pPr lvl="4"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5pPr>
            <a:lvl6pPr lvl="5"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6pPr>
            <a:lvl7pPr lvl="6"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7pPr>
            <a:lvl8pPr lvl="7"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8pPr>
            <a:lvl9pPr lvl="8" rtl="0">
              <a:spcBef>
                <a:spcPts val="0"/>
              </a:spcBef>
              <a:spcAft>
                <a:spcPts val="0"/>
              </a:spcAft>
              <a:buClr>
                <a:schemeClr val="accent3"/>
              </a:buClr>
              <a:buSzPts val="1100"/>
              <a:buFont typeface="Muli"/>
              <a:buNone/>
              <a:defRPr sz="1100">
                <a:solidFill>
                  <a:schemeClr val="accent3"/>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41"/>
          <p:cNvSpPr txBox="1">
            <a:spLocks noGrp="1"/>
          </p:cNvSpPr>
          <p:nvPr>
            <p:ph type="ctrTitle"/>
          </p:nvPr>
        </p:nvSpPr>
        <p:spPr>
          <a:xfrm>
            <a:off x="3556378" y="1372763"/>
            <a:ext cx="4874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Custom Clothing Athens</a:t>
            </a:r>
            <a:endParaRPr sz="6500" b="0">
              <a:latin typeface="Anton"/>
              <a:ea typeface="Anton"/>
              <a:cs typeface="Anton"/>
              <a:sym typeface="Anton"/>
            </a:endParaRPr>
          </a:p>
        </p:txBody>
      </p:sp>
      <p:sp>
        <p:nvSpPr>
          <p:cNvPr id="729" name="Google Shape;729;p41"/>
          <p:cNvSpPr txBox="1">
            <a:spLocks noGrp="1"/>
          </p:cNvSpPr>
          <p:nvPr>
            <p:ph type="subTitle" idx="1"/>
          </p:nvPr>
        </p:nvSpPr>
        <p:spPr>
          <a:xfrm>
            <a:off x="4016425" y="3823063"/>
            <a:ext cx="39543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Daniel Saul</a:t>
            </a:r>
            <a:endParaRPr/>
          </a:p>
          <a:p>
            <a:pPr marL="0" lvl="0" indent="0" algn="ctr" rtl="0">
              <a:spcBef>
                <a:spcPts val="0"/>
              </a:spcBef>
              <a:spcAft>
                <a:spcPts val="0"/>
              </a:spcAft>
              <a:buNone/>
            </a:pPr>
            <a:r>
              <a:rPr lang="en"/>
              <a:t>Kwokpan Lui</a:t>
            </a:r>
            <a:endParaRPr/>
          </a:p>
          <a:p>
            <a:pPr marL="0" lvl="0" indent="0" algn="ctr" rtl="0">
              <a:spcBef>
                <a:spcPts val="0"/>
              </a:spcBef>
              <a:spcAft>
                <a:spcPts val="0"/>
              </a:spcAft>
              <a:buNone/>
            </a:pPr>
            <a:r>
              <a:rPr lang="en"/>
              <a:t>Wes Purcell</a:t>
            </a:r>
            <a:endParaRPr/>
          </a:p>
        </p:txBody>
      </p:sp>
      <p:pic>
        <p:nvPicPr>
          <p:cNvPr id="730" name="Google Shape;730;p41"/>
          <p:cNvPicPr preferRelativeResize="0"/>
          <p:nvPr/>
        </p:nvPicPr>
        <p:blipFill rotWithShape="1">
          <a:blip r:embed="rId3">
            <a:alphaModFix/>
          </a:blip>
          <a:srcRect l="16042" r="16036"/>
          <a:stretch/>
        </p:blipFill>
        <p:spPr>
          <a:xfrm>
            <a:off x="515875" y="880275"/>
            <a:ext cx="3283200" cy="3221400"/>
          </a:xfrm>
          <a:prstGeom prst="ellipse">
            <a:avLst/>
          </a:prstGeom>
          <a:noFill/>
          <a:ln w="152400" cap="flat" cmpd="sng">
            <a:solidFill>
              <a:schemeClr val="lt1"/>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0"/>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UML</a:t>
            </a:r>
            <a:endParaRPr/>
          </a:p>
        </p:txBody>
      </p:sp>
      <p:pic>
        <p:nvPicPr>
          <p:cNvPr id="789" name="Google Shape;789;p50"/>
          <p:cNvPicPr preferRelativeResize="0"/>
          <p:nvPr/>
        </p:nvPicPr>
        <p:blipFill>
          <a:blip r:embed="rId3">
            <a:alphaModFix/>
          </a:blip>
          <a:stretch>
            <a:fillRect/>
          </a:stretch>
        </p:blipFill>
        <p:spPr>
          <a:xfrm>
            <a:off x="1022400" y="1196950"/>
            <a:ext cx="7099201" cy="3804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1"/>
          <p:cNvSpPr txBox="1">
            <a:spLocks noGrp="1"/>
          </p:cNvSpPr>
          <p:nvPr>
            <p:ph type="ctrTitle"/>
          </p:nvPr>
        </p:nvSpPr>
        <p:spPr>
          <a:xfrm>
            <a:off x="2033975" y="1786200"/>
            <a:ext cx="4138800" cy="15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Data Type Justification</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2"/>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Arrays</a:t>
            </a:r>
            <a:endParaRPr/>
          </a:p>
        </p:txBody>
      </p:sp>
      <p:pic>
        <p:nvPicPr>
          <p:cNvPr id="801" name="Google Shape;801;p52"/>
          <p:cNvPicPr preferRelativeResize="0"/>
          <p:nvPr/>
        </p:nvPicPr>
        <p:blipFill>
          <a:blip r:embed="rId3">
            <a:alphaModFix/>
          </a:blip>
          <a:stretch>
            <a:fillRect/>
          </a:stretch>
        </p:blipFill>
        <p:spPr>
          <a:xfrm>
            <a:off x="5846475" y="1197750"/>
            <a:ext cx="3188241" cy="2101825"/>
          </a:xfrm>
          <a:prstGeom prst="rect">
            <a:avLst/>
          </a:prstGeom>
          <a:noFill/>
          <a:ln>
            <a:noFill/>
          </a:ln>
        </p:spPr>
      </p:pic>
      <p:pic>
        <p:nvPicPr>
          <p:cNvPr id="802" name="Google Shape;802;p52"/>
          <p:cNvPicPr preferRelativeResize="0"/>
          <p:nvPr/>
        </p:nvPicPr>
        <p:blipFill>
          <a:blip r:embed="rId4">
            <a:alphaModFix/>
          </a:blip>
          <a:stretch>
            <a:fillRect/>
          </a:stretch>
        </p:blipFill>
        <p:spPr>
          <a:xfrm>
            <a:off x="372725" y="2973575"/>
            <a:ext cx="5235775" cy="1282225"/>
          </a:xfrm>
          <a:prstGeom prst="rect">
            <a:avLst/>
          </a:prstGeom>
          <a:noFill/>
          <a:ln>
            <a:noFill/>
          </a:ln>
        </p:spPr>
      </p:pic>
      <p:pic>
        <p:nvPicPr>
          <p:cNvPr id="803" name="Google Shape;803;p52"/>
          <p:cNvPicPr preferRelativeResize="0"/>
          <p:nvPr/>
        </p:nvPicPr>
        <p:blipFill>
          <a:blip r:embed="rId5">
            <a:alphaModFix/>
          </a:blip>
          <a:stretch>
            <a:fillRect/>
          </a:stretch>
        </p:blipFill>
        <p:spPr>
          <a:xfrm>
            <a:off x="5846475" y="3779900"/>
            <a:ext cx="3067050" cy="342900"/>
          </a:xfrm>
          <a:prstGeom prst="rect">
            <a:avLst/>
          </a:prstGeom>
          <a:noFill/>
          <a:ln>
            <a:noFill/>
          </a:ln>
        </p:spPr>
      </p:pic>
      <p:sp>
        <p:nvSpPr>
          <p:cNvPr id="2" name="Rectangle 1">
            <a:extLst>
              <a:ext uri="{FF2B5EF4-FFF2-40B4-BE49-F238E27FC236}">
                <a16:creationId xmlns:a16="http://schemas.microsoft.com/office/drawing/2014/main" id="{FFD9BB78-0D27-D941-8216-E7BA4C99E834}"/>
              </a:ext>
            </a:extLst>
          </p:cNvPr>
          <p:cNvSpPr/>
          <p:nvPr/>
        </p:nvSpPr>
        <p:spPr>
          <a:xfrm>
            <a:off x="838939" y="1197750"/>
            <a:ext cx="4572000" cy="2246769"/>
          </a:xfrm>
          <a:prstGeom prst="rect">
            <a:avLst/>
          </a:prstGeom>
        </p:spPr>
        <p:txBody>
          <a:bodyPr>
            <a:spAutoFit/>
          </a:bodyPr>
          <a:lstStyle/>
          <a:p>
            <a:r>
              <a:rPr lang="en-US" dirty="0">
                <a:solidFill>
                  <a:srgbClr val="434343"/>
                </a:solidFill>
                <a:latin typeface="Muli"/>
              </a:rPr>
              <a:t>We used an Array to store a collection of the available price tags for products in the physical store of Custom Clothing Athens. Since we only have a set amount of prices for certain products, we can use the Array’s properties of having a finalized number of elements for the “prices” Array. The prices are displayed through a method to offer the manager a preview of the tags we have in store.</a:t>
            </a:r>
            <a:endParaRPr lang="en-US" dirty="0"/>
          </a:p>
          <a:p>
            <a:br>
              <a:rPr lang="en-US" dirty="0"/>
            </a:b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53"/>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ArrayLists</a:t>
            </a:r>
            <a:endParaRPr/>
          </a:p>
        </p:txBody>
      </p:sp>
      <p:pic>
        <p:nvPicPr>
          <p:cNvPr id="810" name="Google Shape;810;p53"/>
          <p:cNvPicPr preferRelativeResize="0"/>
          <p:nvPr/>
        </p:nvPicPr>
        <p:blipFill>
          <a:blip r:embed="rId3">
            <a:alphaModFix/>
          </a:blip>
          <a:stretch>
            <a:fillRect/>
          </a:stretch>
        </p:blipFill>
        <p:spPr>
          <a:xfrm>
            <a:off x="6094700" y="1186300"/>
            <a:ext cx="2746207" cy="3804801"/>
          </a:xfrm>
          <a:prstGeom prst="rect">
            <a:avLst/>
          </a:prstGeom>
          <a:noFill/>
          <a:ln>
            <a:noFill/>
          </a:ln>
        </p:spPr>
      </p:pic>
      <p:pic>
        <p:nvPicPr>
          <p:cNvPr id="811" name="Google Shape;811;p53"/>
          <p:cNvPicPr preferRelativeResize="0"/>
          <p:nvPr/>
        </p:nvPicPr>
        <p:blipFill>
          <a:blip r:embed="rId4">
            <a:alphaModFix/>
          </a:blip>
          <a:stretch>
            <a:fillRect/>
          </a:stretch>
        </p:blipFill>
        <p:spPr>
          <a:xfrm>
            <a:off x="3288823" y="3141475"/>
            <a:ext cx="2678600" cy="1785725"/>
          </a:xfrm>
          <a:prstGeom prst="rect">
            <a:avLst/>
          </a:prstGeom>
          <a:noFill/>
          <a:ln>
            <a:noFill/>
          </a:ln>
        </p:spPr>
      </p:pic>
      <p:sp>
        <p:nvSpPr>
          <p:cNvPr id="2" name="Rectangle 1">
            <a:extLst>
              <a:ext uri="{FF2B5EF4-FFF2-40B4-BE49-F238E27FC236}">
                <a16:creationId xmlns:a16="http://schemas.microsoft.com/office/drawing/2014/main" id="{D82BE4CE-5BBA-F94C-AA26-89504F2DADCB}"/>
              </a:ext>
            </a:extLst>
          </p:cNvPr>
          <p:cNvSpPr/>
          <p:nvPr/>
        </p:nvSpPr>
        <p:spPr>
          <a:xfrm>
            <a:off x="608121" y="1232922"/>
            <a:ext cx="4572000" cy="2677656"/>
          </a:xfrm>
          <a:prstGeom prst="rect">
            <a:avLst/>
          </a:prstGeom>
        </p:spPr>
        <p:txBody>
          <a:bodyPr>
            <a:spAutoFit/>
          </a:bodyPr>
          <a:lstStyle/>
          <a:p>
            <a:r>
              <a:rPr lang="en-US" dirty="0">
                <a:solidFill>
                  <a:srgbClr val="434343"/>
                </a:solidFill>
                <a:latin typeface="Muli"/>
              </a:rPr>
              <a:t>We used an </a:t>
            </a:r>
            <a:r>
              <a:rPr lang="en-US" dirty="0" err="1">
                <a:solidFill>
                  <a:srgbClr val="434343"/>
                </a:solidFill>
                <a:latin typeface="Muli"/>
              </a:rPr>
              <a:t>ArrayList</a:t>
            </a:r>
            <a:r>
              <a:rPr lang="en-US" dirty="0">
                <a:solidFill>
                  <a:srgbClr val="434343"/>
                </a:solidFill>
                <a:latin typeface="Muli"/>
              </a:rPr>
              <a:t> to store a list of product objects of type Clothing to replicate an order cart in our online store. This collection type fits best with the Order class because there are always new items being added to the cart, so there will never be a set size to the list. The clothing objects being stored in order from when they were entered also helps show the customer which items, they had added first, likely being the most important item wanted. Products can be added and removed with ease.</a:t>
            </a:r>
            <a:endParaRPr lang="en-US" dirty="0"/>
          </a:p>
          <a:p>
            <a:br>
              <a:rPr lang="en-US" dirty="0"/>
            </a:b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54"/>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HashSets</a:t>
            </a:r>
            <a:endParaRPr/>
          </a:p>
        </p:txBody>
      </p:sp>
      <p:sp>
        <p:nvSpPr>
          <p:cNvPr id="817" name="Google Shape;817;p54"/>
          <p:cNvSpPr txBox="1">
            <a:spLocks noGrp="1"/>
          </p:cNvSpPr>
          <p:nvPr>
            <p:ph type="title" idx="2"/>
          </p:nvPr>
        </p:nvSpPr>
        <p:spPr>
          <a:xfrm>
            <a:off x="180725" y="1320575"/>
            <a:ext cx="3227100" cy="1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We used a HashSet in our Customer class to store the orders of type Order a customer has or has placed. In any retail situation, customers tend to place more than one order in a given time. We chose the HashSet in this situation because the orders don’t need to be stored in a specific sequence and can be placed or canceled without a lengthy process. The methods used with this collection place, cancel, and display all orders of a customer.</a:t>
            </a:r>
            <a:endParaRPr sz="1400" dirty="0"/>
          </a:p>
        </p:txBody>
      </p:sp>
      <p:pic>
        <p:nvPicPr>
          <p:cNvPr id="818" name="Google Shape;818;p54"/>
          <p:cNvPicPr preferRelativeResize="0"/>
          <p:nvPr/>
        </p:nvPicPr>
        <p:blipFill>
          <a:blip r:embed="rId3">
            <a:alphaModFix/>
          </a:blip>
          <a:stretch>
            <a:fillRect/>
          </a:stretch>
        </p:blipFill>
        <p:spPr>
          <a:xfrm>
            <a:off x="3474900" y="1097000"/>
            <a:ext cx="3549102" cy="2101825"/>
          </a:xfrm>
          <a:prstGeom prst="rect">
            <a:avLst/>
          </a:prstGeom>
          <a:noFill/>
          <a:ln>
            <a:noFill/>
          </a:ln>
        </p:spPr>
      </p:pic>
      <p:pic>
        <p:nvPicPr>
          <p:cNvPr id="819" name="Google Shape;819;p54"/>
          <p:cNvPicPr preferRelativeResize="0"/>
          <p:nvPr/>
        </p:nvPicPr>
        <p:blipFill>
          <a:blip r:embed="rId4">
            <a:alphaModFix/>
          </a:blip>
          <a:stretch>
            <a:fillRect/>
          </a:stretch>
        </p:blipFill>
        <p:spPr>
          <a:xfrm>
            <a:off x="5869898" y="3261925"/>
            <a:ext cx="2614899" cy="177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5"/>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HashMaps</a:t>
            </a:r>
            <a:endParaRPr/>
          </a:p>
        </p:txBody>
      </p:sp>
      <p:pic>
        <p:nvPicPr>
          <p:cNvPr id="826" name="Google Shape;826;p55"/>
          <p:cNvPicPr preferRelativeResize="0"/>
          <p:nvPr/>
        </p:nvPicPr>
        <p:blipFill>
          <a:blip r:embed="rId3">
            <a:alphaModFix/>
          </a:blip>
          <a:stretch>
            <a:fillRect/>
          </a:stretch>
        </p:blipFill>
        <p:spPr>
          <a:xfrm>
            <a:off x="88525" y="1121550"/>
            <a:ext cx="4022025" cy="1256275"/>
          </a:xfrm>
          <a:prstGeom prst="rect">
            <a:avLst/>
          </a:prstGeom>
          <a:noFill/>
          <a:ln>
            <a:noFill/>
          </a:ln>
        </p:spPr>
      </p:pic>
      <p:pic>
        <p:nvPicPr>
          <p:cNvPr id="827" name="Google Shape;827;p55"/>
          <p:cNvPicPr preferRelativeResize="0"/>
          <p:nvPr/>
        </p:nvPicPr>
        <p:blipFill>
          <a:blip r:embed="rId4">
            <a:alphaModFix/>
          </a:blip>
          <a:stretch>
            <a:fillRect/>
          </a:stretch>
        </p:blipFill>
        <p:spPr>
          <a:xfrm>
            <a:off x="1515475" y="2519575"/>
            <a:ext cx="3019626" cy="2460876"/>
          </a:xfrm>
          <a:prstGeom prst="rect">
            <a:avLst/>
          </a:prstGeom>
          <a:noFill/>
          <a:ln>
            <a:noFill/>
          </a:ln>
        </p:spPr>
      </p:pic>
      <p:sp>
        <p:nvSpPr>
          <p:cNvPr id="2" name="Rectangle 1">
            <a:extLst>
              <a:ext uri="{FF2B5EF4-FFF2-40B4-BE49-F238E27FC236}">
                <a16:creationId xmlns:a16="http://schemas.microsoft.com/office/drawing/2014/main" id="{7481DB76-AFF3-1A49-A56F-BCD39BACA883}"/>
              </a:ext>
            </a:extLst>
          </p:cNvPr>
          <p:cNvSpPr/>
          <p:nvPr/>
        </p:nvSpPr>
        <p:spPr>
          <a:xfrm>
            <a:off x="4731773" y="1180747"/>
            <a:ext cx="3941710" cy="2677656"/>
          </a:xfrm>
          <a:prstGeom prst="rect">
            <a:avLst/>
          </a:prstGeom>
        </p:spPr>
        <p:txBody>
          <a:bodyPr wrap="square">
            <a:spAutoFit/>
          </a:bodyPr>
          <a:lstStyle/>
          <a:p>
            <a:r>
              <a:rPr lang="en-US" dirty="0">
                <a:solidFill>
                  <a:srgbClr val="434343"/>
                </a:solidFill>
                <a:latin typeface="Muli"/>
              </a:rPr>
              <a:t>We chose to use a HashMap collection type to store the products we have in inventory in either our warehouse or store. The key is the ID of the product, and the value is the information of the product. This allows a manager to easily view a product or all the products we have in stock. The products do not need to be in a specific order in the Map because they can be gathered or searched just with the item ID.</a:t>
            </a:r>
            <a:endParaRPr lang="en-US" dirty="0"/>
          </a:p>
          <a:p>
            <a:br>
              <a:rPr lang="en-US" dirty="0"/>
            </a:b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6"/>
          <p:cNvSpPr txBox="1">
            <a:spLocks noGrp="1"/>
          </p:cNvSpPr>
          <p:nvPr>
            <p:ph type="ctrTitle"/>
          </p:nvPr>
        </p:nvSpPr>
        <p:spPr>
          <a:xfrm>
            <a:off x="2134803" y="1543163"/>
            <a:ext cx="4874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OOP Principle Justification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7"/>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Inheritance</a:t>
            </a:r>
            <a:endParaRPr/>
          </a:p>
        </p:txBody>
      </p:sp>
      <p:sp>
        <p:nvSpPr>
          <p:cNvPr id="838" name="Google Shape;838;p57"/>
          <p:cNvSpPr txBox="1"/>
          <p:nvPr/>
        </p:nvSpPr>
        <p:spPr>
          <a:xfrm>
            <a:off x="1066025" y="1236775"/>
            <a:ext cx="7364700" cy="11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66666"/>
                </a:solidFill>
                <a:latin typeface="Muli"/>
                <a:ea typeface="Muli"/>
                <a:cs typeface="Muli"/>
                <a:sym typeface="Muli"/>
              </a:rPr>
              <a:t>We used inheritance through our clothing class and its subclasses. The pants, shoes, and shirts are articles of clothing (is-a relationship).These subclasses can use methods and variables interchangeably with the clothing class. The protected attributes allow the subclasses to have access to the</a:t>
            </a:r>
            <a:r>
              <a:rPr lang="en" dirty="0">
                <a:solidFill>
                  <a:schemeClr val="accent4"/>
                </a:solidFill>
                <a:latin typeface="Muli"/>
                <a:ea typeface="Muli"/>
                <a:cs typeface="Muli"/>
                <a:sym typeface="Muli"/>
              </a:rPr>
              <a:t> main class </a:t>
            </a:r>
            <a:r>
              <a:rPr lang="en" dirty="0">
                <a:solidFill>
                  <a:srgbClr val="666666"/>
                </a:solidFill>
                <a:latin typeface="Muli"/>
                <a:ea typeface="Muli"/>
                <a:cs typeface="Muli"/>
                <a:sym typeface="Muli"/>
              </a:rPr>
              <a:t>attributes. Inheritance allows us to manipulate existing code to save time and simplify the code. It allows the users to be more specific. </a:t>
            </a:r>
            <a:endParaRPr dirty="0">
              <a:solidFill>
                <a:srgbClr val="666666"/>
              </a:solidFill>
              <a:latin typeface="Muli"/>
              <a:ea typeface="Muli"/>
              <a:cs typeface="Muli"/>
              <a:sym typeface="Muli"/>
            </a:endParaRPr>
          </a:p>
        </p:txBody>
      </p:sp>
      <p:pic>
        <p:nvPicPr>
          <p:cNvPr id="839" name="Google Shape;839;p57"/>
          <p:cNvPicPr preferRelativeResize="0"/>
          <p:nvPr/>
        </p:nvPicPr>
        <p:blipFill>
          <a:blip r:embed="rId3">
            <a:alphaModFix/>
          </a:blip>
          <a:stretch>
            <a:fillRect/>
          </a:stretch>
        </p:blipFill>
        <p:spPr>
          <a:xfrm>
            <a:off x="152400" y="3311850"/>
            <a:ext cx="2291000" cy="1679250"/>
          </a:xfrm>
          <a:prstGeom prst="rect">
            <a:avLst/>
          </a:prstGeom>
          <a:noFill/>
          <a:ln>
            <a:noFill/>
          </a:ln>
        </p:spPr>
      </p:pic>
      <p:pic>
        <p:nvPicPr>
          <p:cNvPr id="840" name="Google Shape;840;p57"/>
          <p:cNvPicPr preferRelativeResize="0"/>
          <p:nvPr/>
        </p:nvPicPr>
        <p:blipFill>
          <a:blip r:embed="rId4">
            <a:alphaModFix/>
          </a:blip>
          <a:stretch>
            <a:fillRect/>
          </a:stretch>
        </p:blipFill>
        <p:spPr>
          <a:xfrm>
            <a:off x="2513200" y="4431350"/>
            <a:ext cx="4353100" cy="339200"/>
          </a:xfrm>
          <a:prstGeom prst="rect">
            <a:avLst/>
          </a:prstGeom>
          <a:noFill/>
          <a:ln>
            <a:noFill/>
          </a:ln>
        </p:spPr>
      </p:pic>
      <p:pic>
        <p:nvPicPr>
          <p:cNvPr id="841" name="Google Shape;841;p57"/>
          <p:cNvPicPr preferRelativeResize="0"/>
          <p:nvPr/>
        </p:nvPicPr>
        <p:blipFill>
          <a:blip r:embed="rId5">
            <a:alphaModFix/>
          </a:blip>
          <a:stretch>
            <a:fillRect/>
          </a:stretch>
        </p:blipFill>
        <p:spPr>
          <a:xfrm>
            <a:off x="3542875" y="3402292"/>
            <a:ext cx="2573475" cy="741500"/>
          </a:xfrm>
          <a:prstGeom prst="rect">
            <a:avLst/>
          </a:prstGeom>
          <a:noFill/>
          <a:ln>
            <a:noFill/>
          </a:ln>
        </p:spPr>
      </p:pic>
      <p:pic>
        <p:nvPicPr>
          <p:cNvPr id="842" name="Google Shape;842;p57"/>
          <p:cNvPicPr preferRelativeResize="0"/>
          <p:nvPr/>
        </p:nvPicPr>
        <p:blipFill>
          <a:blip r:embed="rId6">
            <a:alphaModFix/>
          </a:blip>
          <a:stretch>
            <a:fillRect/>
          </a:stretch>
        </p:blipFill>
        <p:spPr>
          <a:xfrm>
            <a:off x="5954997" y="96773"/>
            <a:ext cx="1872100" cy="390000"/>
          </a:xfrm>
          <a:prstGeom prst="rect">
            <a:avLst/>
          </a:prstGeom>
          <a:noFill/>
          <a:ln>
            <a:noFill/>
          </a:ln>
        </p:spPr>
      </p:pic>
      <p:pic>
        <p:nvPicPr>
          <p:cNvPr id="843" name="Google Shape;843;p57"/>
          <p:cNvPicPr preferRelativeResize="0"/>
          <p:nvPr/>
        </p:nvPicPr>
        <p:blipFill>
          <a:blip r:embed="rId7">
            <a:alphaModFix/>
          </a:blip>
          <a:stretch>
            <a:fillRect/>
          </a:stretch>
        </p:blipFill>
        <p:spPr>
          <a:xfrm>
            <a:off x="1736675" y="44575"/>
            <a:ext cx="3851450" cy="494400"/>
          </a:xfrm>
          <a:prstGeom prst="rect">
            <a:avLst/>
          </a:prstGeom>
          <a:noFill/>
          <a:ln>
            <a:noFill/>
          </a:ln>
        </p:spPr>
      </p:pic>
      <p:pic>
        <p:nvPicPr>
          <p:cNvPr id="844" name="Google Shape;844;p57"/>
          <p:cNvPicPr preferRelativeResize="0"/>
          <p:nvPr/>
        </p:nvPicPr>
        <p:blipFill>
          <a:blip r:embed="rId8">
            <a:alphaModFix/>
          </a:blip>
          <a:stretch>
            <a:fillRect/>
          </a:stretch>
        </p:blipFill>
        <p:spPr>
          <a:xfrm>
            <a:off x="7022399" y="2888512"/>
            <a:ext cx="1976050" cy="176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8"/>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Encapsulation</a:t>
            </a:r>
            <a:endParaRPr/>
          </a:p>
        </p:txBody>
      </p:sp>
      <p:pic>
        <p:nvPicPr>
          <p:cNvPr id="850" name="Google Shape;850;p58"/>
          <p:cNvPicPr preferRelativeResize="0"/>
          <p:nvPr/>
        </p:nvPicPr>
        <p:blipFill>
          <a:blip r:embed="rId3">
            <a:alphaModFix/>
          </a:blip>
          <a:stretch>
            <a:fillRect/>
          </a:stretch>
        </p:blipFill>
        <p:spPr>
          <a:xfrm>
            <a:off x="1323775" y="2754900"/>
            <a:ext cx="3500225" cy="2067000"/>
          </a:xfrm>
          <a:prstGeom prst="rect">
            <a:avLst/>
          </a:prstGeom>
          <a:noFill/>
          <a:ln>
            <a:noFill/>
          </a:ln>
        </p:spPr>
      </p:pic>
      <p:pic>
        <p:nvPicPr>
          <p:cNvPr id="851" name="Google Shape;851;p58"/>
          <p:cNvPicPr preferRelativeResize="0"/>
          <p:nvPr/>
        </p:nvPicPr>
        <p:blipFill>
          <a:blip r:embed="rId4">
            <a:alphaModFix/>
          </a:blip>
          <a:stretch>
            <a:fillRect/>
          </a:stretch>
        </p:blipFill>
        <p:spPr>
          <a:xfrm>
            <a:off x="5207975" y="1135125"/>
            <a:ext cx="3407900" cy="1218325"/>
          </a:xfrm>
          <a:prstGeom prst="rect">
            <a:avLst/>
          </a:prstGeom>
          <a:noFill/>
          <a:ln>
            <a:noFill/>
          </a:ln>
        </p:spPr>
      </p:pic>
      <p:sp>
        <p:nvSpPr>
          <p:cNvPr id="852" name="Google Shape;852;p58"/>
          <p:cNvSpPr txBox="1"/>
          <p:nvPr/>
        </p:nvSpPr>
        <p:spPr>
          <a:xfrm>
            <a:off x="622850" y="1135125"/>
            <a:ext cx="4460100" cy="3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Muli"/>
                <a:ea typeface="Muli"/>
                <a:cs typeface="Muli"/>
                <a:sym typeface="Muli"/>
              </a:rPr>
              <a:t>Encapsulation allows us to keep our implementation private. This prevents the class user from knowing how our methods work. Our customer class attributes can only be changed through public methods in order to protect the data. Our private attributes of custID, custCount, fullName, etc can only be set, got, or printed by the user.</a:t>
            </a:r>
            <a:endParaRPr>
              <a:solidFill>
                <a:srgbClr val="666666"/>
              </a:solidFill>
              <a:latin typeface="Muli"/>
              <a:ea typeface="Muli"/>
              <a:cs typeface="Muli"/>
              <a:sym typeface="Muli"/>
            </a:endParaRPr>
          </a:p>
        </p:txBody>
      </p:sp>
      <p:pic>
        <p:nvPicPr>
          <p:cNvPr id="853" name="Google Shape;853;p58"/>
          <p:cNvPicPr preferRelativeResize="0"/>
          <p:nvPr/>
        </p:nvPicPr>
        <p:blipFill>
          <a:blip r:embed="rId5">
            <a:alphaModFix/>
          </a:blip>
          <a:stretch>
            <a:fillRect/>
          </a:stretch>
        </p:blipFill>
        <p:spPr>
          <a:xfrm>
            <a:off x="5235350" y="2505850"/>
            <a:ext cx="2041672" cy="248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59"/>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Polymorphism</a:t>
            </a:r>
            <a:endParaRPr/>
          </a:p>
        </p:txBody>
      </p:sp>
      <p:sp>
        <p:nvSpPr>
          <p:cNvPr id="859" name="Google Shape;859;p59"/>
          <p:cNvSpPr txBox="1"/>
          <p:nvPr/>
        </p:nvSpPr>
        <p:spPr>
          <a:xfrm>
            <a:off x="432525" y="1033900"/>
            <a:ext cx="59355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666666"/>
                </a:solidFill>
                <a:latin typeface="Muli"/>
                <a:ea typeface="Muli"/>
                <a:cs typeface="Muli"/>
                <a:sym typeface="Muli"/>
              </a:rPr>
              <a:t>We used polymorphism all throughout our Custom Clothing Athens application. We used method overloading (compile-time polymorphism) within the Clothing class in the instance of a clothing item either having a regular string size, or int size of a shoe. For runtime polymorphism, we implemented three collections that store an object of a certain collection data type. Our </a:t>
            </a:r>
            <a:r>
              <a:rPr lang="en" dirty="0" err="1">
                <a:solidFill>
                  <a:srgbClr val="666666"/>
                </a:solidFill>
                <a:latin typeface="Muli"/>
                <a:ea typeface="Muli"/>
                <a:cs typeface="Muli"/>
                <a:sym typeface="Muli"/>
              </a:rPr>
              <a:t>ArrayList</a:t>
            </a:r>
            <a:r>
              <a:rPr lang="en" dirty="0">
                <a:solidFill>
                  <a:srgbClr val="666666"/>
                </a:solidFill>
                <a:latin typeface="Muli"/>
                <a:ea typeface="Muli"/>
                <a:cs typeface="Muli"/>
                <a:sym typeface="Muli"/>
              </a:rPr>
              <a:t> stored objects of type Clothing to act as a shopping cart in an order, HashMap stored objects of type clothing for inventory, and HashSet stored objects of type order for a customer. We also used these derived classes to demonstrate polymorphism through the usage of their methods via extension and reference conversion.</a:t>
            </a:r>
            <a:endParaRPr dirty="0">
              <a:solidFill>
                <a:srgbClr val="666666"/>
              </a:solidFill>
              <a:latin typeface="Muli"/>
              <a:ea typeface="Muli"/>
              <a:cs typeface="Muli"/>
              <a:sym typeface="Muli"/>
            </a:endParaRPr>
          </a:p>
        </p:txBody>
      </p:sp>
      <p:pic>
        <p:nvPicPr>
          <p:cNvPr id="860" name="Google Shape;860;p59"/>
          <p:cNvPicPr preferRelativeResize="0"/>
          <p:nvPr/>
        </p:nvPicPr>
        <p:blipFill>
          <a:blip r:embed="rId3">
            <a:alphaModFix/>
          </a:blip>
          <a:stretch>
            <a:fillRect/>
          </a:stretch>
        </p:blipFill>
        <p:spPr>
          <a:xfrm>
            <a:off x="2880700" y="3991113"/>
            <a:ext cx="3170101" cy="838675"/>
          </a:xfrm>
          <a:prstGeom prst="rect">
            <a:avLst/>
          </a:prstGeom>
          <a:noFill/>
          <a:ln>
            <a:noFill/>
          </a:ln>
        </p:spPr>
      </p:pic>
      <p:pic>
        <p:nvPicPr>
          <p:cNvPr id="861" name="Google Shape;861;p59"/>
          <p:cNvPicPr preferRelativeResize="0"/>
          <p:nvPr/>
        </p:nvPicPr>
        <p:blipFill>
          <a:blip r:embed="rId4">
            <a:alphaModFix/>
          </a:blip>
          <a:stretch>
            <a:fillRect/>
          </a:stretch>
        </p:blipFill>
        <p:spPr>
          <a:xfrm>
            <a:off x="205650" y="3587412"/>
            <a:ext cx="2059050" cy="166750"/>
          </a:xfrm>
          <a:prstGeom prst="rect">
            <a:avLst/>
          </a:prstGeom>
          <a:noFill/>
          <a:ln>
            <a:noFill/>
          </a:ln>
        </p:spPr>
      </p:pic>
      <p:pic>
        <p:nvPicPr>
          <p:cNvPr id="862" name="Google Shape;862;p59"/>
          <p:cNvPicPr preferRelativeResize="0"/>
          <p:nvPr/>
        </p:nvPicPr>
        <p:blipFill>
          <a:blip r:embed="rId5">
            <a:alphaModFix/>
          </a:blip>
          <a:stretch>
            <a:fillRect/>
          </a:stretch>
        </p:blipFill>
        <p:spPr>
          <a:xfrm>
            <a:off x="152397" y="3854549"/>
            <a:ext cx="2430750" cy="1111800"/>
          </a:xfrm>
          <a:prstGeom prst="rect">
            <a:avLst/>
          </a:prstGeom>
          <a:noFill/>
          <a:ln>
            <a:noFill/>
          </a:ln>
        </p:spPr>
      </p:pic>
      <p:pic>
        <p:nvPicPr>
          <p:cNvPr id="863" name="Google Shape;863;p59"/>
          <p:cNvPicPr preferRelativeResize="0"/>
          <p:nvPr/>
        </p:nvPicPr>
        <p:blipFill>
          <a:blip r:embed="rId6">
            <a:alphaModFix/>
          </a:blip>
          <a:stretch>
            <a:fillRect/>
          </a:stretch>
        </p:blipFill>
        <p:spPr>
          <a:xfrm>
            <a:off x="6480350" y="1296875"/>
            <a:ext cx="1950375" cy="900700"/>
          </a:xfrm>
          <a:prstGeom prst="rect">
            <a:avLst/>
          </a:prstGeom>
          <a:noFill/>
          <a:ln>
            <a:noFill/>
          </a:ln>
        </p:spPr>
      </p:pic>
      <p:pic>
        <p:nvPicPr>
          <p:cNvPr id="864" name="Google Shape;864;p59"/>
          <p:cNvPicPr preferRelativeResize="0"/>
          <p:nvPr/>
        </p:nvPicPr>
        <p:blipFill>
          <a:blip r:embed="rId7">
            <a:alphaModFix/>
          </a:blip>
          <a:stretch>
            <a:fillRect/>
          </a:stretch>
        </p:blipFill>
        <p:spPr>
          <a:xfrm>
            <a:off x="5818100" y="127684"/>
            <a:ext cx="1950375" cy="359516"/>
          </a:xfrm>
          <a:prstGeom prst="rect">
            <a:avLst/>
          </a:prstGeom>
          <a:noFill/>
          <a:ln>
            <a:noFill/>
          </a:ln>
        </p:spPr>
      </p:pic>
      <p:pic>
        <p:nvPicPr>
          <p:cNvPr id="865" name="Google Shape;865;p59"/>
          <p:cNvPicPr preferRelativeResize="0"/>
          <p:nvPr/>
        </p:nvPicPr>
        <p:blipFill>
          <a:blip r:embed="rId8">
            <a:alphaModFix/>
          </a:blip>
          <a:stretch>
            <a:fillRect/>
          </a:stretch>
        </p:blipFill>
        <p:spPr>
          <a:xfrm>
            <a:off x="1352425" y="127675"/>
            <a:ext cx="3864894" cy="359525"/>
          </a:xfrm>
          <a:prstGeom prst="rect">
            <a:avLst/>
          </a:prstGeom>
          <a:noFill/>
          <a:ln>
            <a:noFill/>
          </a:ln>
        </p:spPr>
      </p:pic>
      <p:pic>
        <p:nvPicPr>
          <p:cNvPr id="866" name="Google Shape;866;p59"/>
          <p:cNvPicPr preferRelativeResize="0"/>
          <p:nvPr/>
        </p:nvPicPr>
        <p:blipFill>
          <a:blip r:embed="rId9">
            <a:alphaModFix/>
          </a:blip>
          <a:stretch>
            <a:fillRect/>
          </a:stretch>
        </p:blipFill>
        <p:spPr>
          <a:xfrm>
            <a:off x="6211555" y="3991125"/>
            <a:ext cx="2850344" cy="73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2"/>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Outline</a:t>
            </a:r>
            <a:endParaRPr/>
          </a:p>
        </p:txBody>
      </p:sp>
      <p:sp>
        <p:nvSpPr>
          <p:cNvPr id="736" name="Google Shape;736;p42"/>
          <p:cNvSpPr txBox="1">
            <a:spLocks noGrp="1"/>
          </p:cNvSpPr>
          <p:nvPr>
            <p:ph type="title" idx="2"/>
          </p:nvPr>
        </p:nvSpPr>
        <p:spPr>
          <a:xfrm>
            <a:off x="713175" y="1320575"/>
            <a:ext cx="7717500" cy="327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lphaUcPeriod"/>
            </a:pPr>
            <a:r>
              <a:rPr lang="en" sz="1400" b="1" dirty="0"/>
              <a:t>Scenario Flowcharts</a:t>
            </a:r>
            <a:endParaRPr sz="1400" b="1" dirty="0"/>
          </a:p>
          <a:p>
            <a:pPr marL="914400" lvl="1" indent="-317500" algn="l" rtl="0">
              <a:spcBef>
                <a:spcPts val="0"/>
              </a:spcBef>
              <a:spcAft>
                <a:spcPts val="0"/>
              </a:spcAft>
              <a:buSzPts val="1400"/>
              <a:buAutoNum type="alphaLcPeriod"/>
            </a:pPr>
            <a:r>
              <a:rPr lang="en" sz="1400" dirty="0"/>
              <a:t>Store/Inventory Report </a:t>
            </a:r>
            <a:endParaRPr sz="1400" dirty="0"/>
          </a:p>
          <a:p>
            <a:pPr marL="914400" lvl="1" indent="-317500" algn="l" rtl="0">
              <a:spcBef>
                <a:spcPts val="0"/>
              </a:spcBef>
              <a:spcAft>
                <a:spcPts val="0"/>
              </a:spcAft>
              <a:buSzPts val="1400"/>
              <a:buAutoNum type="alphaLcPeriod"/>
            </a:pPr>
            <a:r>
              <a:rPr lang="en" sz="1400" dirty="0"/>
              <a:t>Customer Order </a:t>
            </a:r>
            <a:endParaRPr sz="1400" dirty="0"/>
          </a:p>
          <a:p>
            <a:pPr marL="457200" lvl="0" indent="-317500" algn="l" rtl="0">
              <a:spcBef>
                <a:spcPts val="0"/>
              </a:spcBef>
              <a:spcAft>
                <a:spcPts val="0"/>
              </a:spcAft>
              <a:buSzPts val="1400"/>
              <a:buAutoNum type="alphaUcPeriod"/>
            </a:pPr>
            <a:r>
              <a:rPr lang="en" sz="1400" b="1" dirty="0"/>
              <a:t>Scenario Demonstrations</a:t>
            </a:r>
            <a:endParaRPr sz="1400" b="1" dirty="0"/>
          </a:p>
          <a:p>
            <a:pPr marL="914400" lvl="1" indent="-317500" algn="l" rtl="0">
              <a:spcBef>
                <a:spcPts val="0"/>
              </a:spcBef>
              <a:spcAft>
                <a:spcPts val="0"/>
              </a:spcAft>
              <a:buSzPts val="1400"/>
              <a:buAutoNum type="alphaLcPeriod"/>
            </a:pPr>
            <a:r>
              <a:rPr lang="en" sz="1400" dirty="0"/>
              <a:t>Inventory Scenario</a:t>
            </a:r>
            <a:endParaRPr sz="1400" dirty="0"/>
          </a:p>
          <a:p>
            <a:pPr marL="914400" lvl="1" indent="-317500" algn="l" rtl="0">
              <a:spcBef>
                <a:spcPts val="0"/>
              </a:spcBef>
              <a:spcAft>
                <a:spcPts val="0"/>
              </a:spcAft>
              <a:buSzPts val="1400"/>
              <a:buAutoNum type="alphaLcPeriod"/>
            </a:pPr>
            <a:r>
              <a:rPr lang="en" sz="1400" dirty="0"/>
              <a:t>Orde Scenario</a:t>
            </a:r>
            <a:endParaRPr sz="1400" dirty="0"/>
          </a:p>
          <a:p>
            <a:pPr marL="457200" lvl="0" indent="-317500" algn="l" rtl="0">
              <a:spcBef>
                <a:spcPts val="0"/>
              </a:spcBef>
              <a:spcAft>
                <a:spcPts val="0"/>
              </a:spcAft>
              <a:buSzPts val="1400"/>
              <a:buAutoNum type="alphaUcPeriod"/>
            </a:pPr>
            <a:r>
              <a:rPr lang="en" sz="1400" b="1" dirty="0"/>
              <a:t>System UML</a:t>
            </a:r>
            <a:endParaRPr sz="1400" b="1" dirty="0"/>
          </a:p>
          <a:p>
            <a:pPr marL="457200" lvl="0" indent="-317500" algn="l" rtl="0">
              <a:spcBef>
                <a:spcPts val="0"/>
              </a:spcBef>
              <a:spcAft>
                <a:spcPts val="0"/>
              </a:spcAft>
              <a:buSzPts val="1400"/>
              <a:buAutoNum type="alphaUcPeriod"/>
            </a:pPr>
            <a:r>
              <a:rPr lang="en" sz="1400" b="1" dirty="0"/>
              <a:t>Data Type Justification</a:t>
            </a:r>
            <a:endParaRPr sz="1400" b="1" dirty="0"/>
          </a:p>
          <a:p>
            <a:pPr marL="914400" lvl="1" indent="-317500" algn="l" rtl="0">
              <a:spcBef>
                <a:spcPts val="0"/>
              </a:spcBef>
              <a:spcAft>
                <a:spcPts val="0"/>
              </a:spcAft>
              <a:buSzPts val="1400"/>
              <a:buAutoNum type="alphaLcPeriod"/>
            </a:pPr>
            <a:r>
              <a:rPr lang="en" sz="1400" dirty="0"/>
              <a:t>Arrays</a:t>
            </a:r>
            <a:endParaRPr sz="1400" dirty="0"/>
          </a:p>
          <a:p>
            <a:pPr marL="914400" lvl="1" indent="-317500" algn="l" rtl="0">
              <a:spcBef>
                <a:spcPts val="0"/>
              </a:spcBef>
              <a:spcAft>
                <a:spcPts val="0"/>
              </a:spcAft>
              <a:buSzPts val="1400"/>
              <a:buAutoNum type="alphaLcPeriod"/>
            </a:pPr>
            <a:r>
              <a:rPr lang="en" sz="1400" dirty="0" err="1"/>
              <a:t>ArrayLists</a:t>
            </a:r>
            <a:endParaRPr sz="1400" dirty="0"/>
          </a:p>
          <a:p>
            <a:pPr marL="914400" lvl="1" indent="-317500" algn="l" rtl="0">
              <a:spcBef>
                <a:spcPts val="0"/>
              </a:spcBef>
              <a:spcAft>
                <a:spcPts val="0"/>
              </a:spcAft>
              <a:buSzPts val="1400"/>
              <a:buAutoNum type="alphaLcPeriod"/>
            </a:pPr>
            <a:r>
              <a:rPr lang="en" sz="1400" dirty="0" err="1"/>
              <a:t>HashSets</a:t>
            </a:r>
            <a:endParaRPr sz="1400" dirty="0"/>
          </a:p>
          <a:p>
            <a:pPr marL="914400" lvl="1" indent="-317500" algn="l" rtl="0">
              <a:spcBef>
                <a:spcPts val="0"/>
              </a:spcBef>
              <a:spcAft>
                <a:spcPts val="0"/>
              </a:spcAft>
              <a:buSzPts val="1400"/>
              <a:buAutoNum type="alphaLcPeriod"/>
            </a:pPr>
            <a:r>
              <a:rPr lang="en" sz="1400" dirty="0" err="1"/>
              <a:t>HashMaps</a:t>
            </a:r>
            <a:endParaRPr sz="1400" dirty="0"/>
          </a:p>
          <a:p>
            <a:pPr marL="457200" lvl="0" indent="-317500" algn="l" rtl="0">
              <a:spcBef>
                <a:spcPts val="0"/>
              </a:spcBef>
              <a:spcAft>
                <a:spcPts val="0"/>
              </a:spcAft>
              <a:buSzPts val="1400"/>
              <a:buAutoNum type="alphaUcPeriod"/>
            </a:pPr>
            <a:r>
              <a:rPr lang="en" sz="1400" b="1" dirty="0"/>
              <a:t>OOP Principle Implementation</a:t>
            </a:r>
            <a:endParaRPr sz="1400" b="1" dirty="0"/>
          </a:p>
          <a:p>
            <a:pPr marL="914400" lvl="1" indent="-317500" algn="l" rtl="0">
              <a:spcBef>
                <a:spcPts val="0"/>
              </a:spcBef>
              <a:spcAft>
                <a:spcPts val="0"/>
              </a:spcAft>
              <a:buSzPts val="1400"/>
              <a:buAutoNum type="alphaLcPeriod"/>
            </a:pPr>
            <a:r>
              <a:rPr lang="en" sz="1400" dirty="0"/>
              <a:t>Inheritance</a:t>
            </a:r>
            <a:endParaRPr sz="1400" dirty="0"/>
          </a:p>
          <a:p>
            <a:pPr marL="914400" lvl="1" indent="-317500" algn="l" rtl="0">
              <a:spcBef>
                <a:spcPts val="0"/>
              </a:spcBef>
              <a:spcAft>
                <a:spcPts val="0"/>
              </a:spcAft>
              <a:buSzPts val="1400"/>
              <a:buAutoNum type="alphaLcPeriod"/>
            </a:pPr>
            <a:r>
              <a:rPr lang="en" sz="1400" dirty="0"/>
              <a:t>Encapsulation</a:t>
            </a:r>
            <a:endParaRPr sz="1400" dirty="0"/>
          </a:p>
          <a:p>
            <a:pPr marL="914400" lvl="1" indent="-317500" algn="l" rtl="0">
              <a:spcBef>
                <a:spcPts val="0"/>
              </a:spcBef>
              <a:spcAft>
                <a:spcPts val="0"/>
              </a:spcAft>
              <a:buSzPts val="1400"/>
              <a:buAutoNum type="alphaLcPeriod"/>
            </a:pPr>
            <a:r>
              <a:rPr lang="en" sz="1400" dirty="0"/>
              <a:t>Polymorphism</a:t>
            </a:r>
            <a:endParaRPr sz="1400" dirty="0"/>
          </a:p>
        </p:txBody>
      </p:sp>
      <p:sp>
        <p:nvSpPr>
          <p:cNvPr id="737" name="Google Shape;737;p42"/>
          <p:cNvSpPr/>
          <p:nvPr/>
        </p:nvSpPr>
        <p:spPr>
          <a:xfrm>
            <a:off x="799752" y="0"/>
            <a:ext cx="1483579" cy="741853"/>
          </a:xfrm>
          <a:custGeom>
            <a:avLst/>
            <a:gdLst/>
            <a:ahLst/>
            <a:cxnLst/>
            <a:rect l="l" t="t" r="r" b="b"/>
            <a:pathLst>
              <a:path w="18817" h="9409" extrusionOk="0">
                <a:moveTo>
                  <a:pt x="0" y="0"/>
                </a:moveTo>
                <a:cubicBezTo>
                  <a:pt x="0" y="5187"/>
                  <a:pt x="4220" y="9409"/>
                  <a:pt x="9409" y="9409"/>
                </a:cubicBezTo>
                <a:cubicBezTo>
                  <a:pt x="14597" y="9409"/>
                  <a:pt x="18817" y="5187"/>
                  <a:pt x="18817" y="0"/>
                </a:cubicBezTo>
                <a:lnTo>
                  <a:pt x="14569" y="0"/>
                </a:lnTo>
                <a:cubicBezTo>
                  <a:pt x="14569" y="2845"/>
                  <a:pt x="12253" y="5159"/>
                  <a:pt x="9409" y="5159"/>
                </a:cubicBezTo>
                <a:cubicBezTo>
                  <a:pt x="6564" y="5159"/>
                  <a:pt x="4248" y="2845"/>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8" name="Google Shape;738;p42"/>
          <p:cNvPicPr preferRelativeResize="0"/>
          <p:nvPr/>
        </p:nvPicPr>
        <p:blipFill>
          <a:blip r:embed="rId3">
            <a:alphaModFix/>
          </a:blip>
          <a:stretch>
            <a:fillRect/>
          </a:stretch>
        </p:blipFill>
        <p:spPr>
          <a:xfrm>
            <a:off x="4186951" y="1666163"/>
            <a:ext cx="3881724" cy="2587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ctrTitle"/>
          </p:nvPr>
        </p:nvSpPr>
        <p:spPr>
          <a:xfrm>
            <a:off x="2134803" y="1543163"/>
            <a:ext cx="4874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Scenario Flowcharts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44"/>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Store/Inventory Report</a:t>
            </a:r>
            <a:endParaRPr/>
          </a:p>
        </p:txBody>
      </p:sp>
      <p:pic>
        <p:nvPicPr>
          <p:cNvPr id="749" name="Google Shape;749;p44"/>
          <p:cNvPicPr preferRelativeResize="0"/>
          <p:nvPr/>
        </p:nvPicPr>
        <p:blipFill>
          <a:blip r:embed="rId3">
            <a:alphaModFix/>
          </a:blip>
          <a:stretch>
            <a:fillRect/>
          </a:stretch>
        </p:blipFill>
        <p:spPr>
          <a:xfrm>
            <a:off x="152400" y="1346025"/>
            <a:ext cx="8839196" cy="30206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5"/>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 Order</a:t>
            </a:r>
            <a:endParaRPr/>
          </a:p>
        </p:txBody>
      </p:sp>
      <p:pic>
        <p:nvPicPr>
          <p:cNvPr id="755" name="Google Shape;755;p45"/>
          <p:cNvPicPr preferRelativeResize="0"/>
          <p:nvPr/>
        </p:nvPicPr>
        <p:blipFill>
          <a:blip r:embed="rId3">
            <a:alphaModFix/>
          </a:blip>
          <a:stretch>
            <a:fillRect/>
          </a:stretch>
        </p:blipFill>
        <p:spPr>
          <a:xfrm>
            <a:off x="152375" y="1505775"/>
            <a:ext cx="8839200" cy="2860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ctrTitle"/>
          </p:nvPr>
        </p:nvSpPr>
        <p:spPr>
          <a:xfrm>
            <a:off x="3684575" y="1370700"/>
            <a:ext cx="5260800" cy="24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Scenario Demonstrations</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7"/>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Store/Inventory Report</a:t>
            </a:r>
            <a:endParaRPr/>
          </a:p>
        </p:txBody>
      </p:sp>
      <p:pic>
        <p:nvPicPr>
          <p:cNvPr id="767" name="Google Shape;767;p47"/>
          <p:cNvPicPr preferRelativeResize="0"/>
          <p:nvPr/>
        </p:nvPicPr>
        <p:blipFill>
          <a:blip r:embed="rId3">
            <a:alphaModFix/>
          </a:blip>
          <a:stretch>
            <a:fillRect/>
          </a:stretch>
        </p:blipFill>
        <p:spPr>
          <a:xfrm>
            <a:off x="360100" y="2476175"/>
            <a:ext cx="3546900" cy="2404200"/>
          </a:xfrm>
          <a:prstGeom prst="rect">
            <a:avLst/>
          </a:prstGeom>
          <a:noFill/>
          <a:ln>
            <a:noFill/>
          </a:ln>
        </p:spPr>
      </p:pic>
      <p:pic>
        <p:nvPicPr>
          <p:cNvPr id="768" name="Google Shape;768;p47"/>
          <p:cNvPicPr preferRelativeResize="0"/>
          <p:nvPr/>
        </p:nvPicPr>
        <p:blipFill>
          <a:blip r:embed="rId4">
            <a:alphaModFix/>
          </a:blip>
          <a:stretch>
            <a:fillRect/>
          </a:stretch>
        </p:blipFill>
        <p:spPr>
          <a:xfrm>
            <a:off x="7533150" y="1152275"/>
            <a:ext cx="993350" cy="3728099"/>
          </a:xfrm>
          <a:prstGeom prst="rect">
            <a:avLst/>
          </a:prstGeom>
          <a:noFill/>
          <a:ln>
            <a:noFill/>
          </a:ln>
        </p:spPr>
      </p:pic>
      <p:pic>
        <p:nvPicPr>
          <p:cNvPr id="769" name="Google Shape;769;p47"/>
          <p:cNvPicPr preferRelativeResize="0"/>
          <p:nvPr/>
        </p:nvPicPr>
        <p:blipFill>
          <a:blip r:embed="rId5">
            <a:alphaModFix/>
          </a:blip>
          <a:stretch>
            <a:fillRect/>
          </a:stretch>
        </p:blipFill>
        <p:spPr>
          <a:xfrm>
            <a:off x="4401542" y="2455300"/>
            <a:ext cx="2629857" cy="2404199"/>
          </a:xfrm>
          <a:prstGeom prst="rect">
            <a:avLst/>
          </a:prstGeom>
          <a:noFill/>
          <a:ln>
            <a:noFill/>
          </a:ln>
        </p:spPr>
      </p:pic>
      <p:sp>
        <p:nvSpPr>
          <p:cNvPr id="2" name="Rectangle 1">
            <a:extLst>
              <a:ext uri="{FF2B5EF4-FFF2-40B4-BE49-F238E27FC236}">
                <a16:creationId xmlns:a16="http://schemas.microsoft.com/office/drawing/2014/main" id="{5C75045E-3C4C-0E4C-9D65-4BFEC93AD734}"/>
              </a:ext>
            </a:extLst>
          </p:cNvPr>
          <p:cNvSpPr/>
          <p:nvPr/>
        </p:nvSpPr>
        <p:spPr>
          <a:xfrm>
            <a:off x="892206" y="1033900"/>
            <a:ext cx="6041254" cy="1815882"/>
          </a:xfrm>
          <a:prstGeom prst="rect">
            <a:avLst/>
          </a:prstGeom>
        </p:spPr>
        <p:txBody>
          <a:bodyPr wrap="square">
            <a:spAutoFit/>
          </a:bodyPr>
          <a:lstStyle/>
          <a:p>
            <a:r>
              <a:rPr lang="en-US" dirty="0">
                <a:solidFill>
                  <a:srgbClr val="434343"/>
                </a:solidFill>
                <a:latin typeface="Muli"/>
              </a:rPr>
              <a:t>Daily store reports are essential for the efficiency and success of retail businesses. Our scenario shows a manager requesting a report for the availability of items and store information. Our application returns each item in the inventory, price tags available, and the physical store hours for the use of the manager.</a:t>
            </a:r>
            <a:endParaRPr lang="en-US" dirty="0"/>
          </a:p>
          <a:p>
            <a:br>
              <a:rPr lang="en-US" dirty="0"/>
            </a:b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8"/>
          <p:cNvSpPr txBox="1">
            <a:spLocks noGrp="1"/>
          </p:cNvSpPr>
          <p:nvPr>
            <p:ph type="title"/>
          </p:nvPr>
        </p:nvSpPr>
        <p:spPr>
          <a:xfrm>
            <a:off x="713225" y="539500"/>
            <a:ext cx="77175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 Order</a:t>
            </a:r>
            <a:endParaRPr/>
          </a:p>
        </p:txBody>
      </p:sp>
      <p:pic>
        <p:nvPicPr>
          <p:cNvPr id="776" name="Google Shape;776;p48"/>
          <p:cNvPicPr preferRelativeResize="0"/>
          <p:nvPr/>
        </p:nvPicPr>
        <p:blipFill>
          <a:blip r:embed="rId3">
            <a:alphaModFix/>
          </a:blip>
          <a:stretch>
            <a:fillRect/>
          </a:stretch>
        </p:blipFill>
        <p:spPr>
          <a:xfrm>
            <a:off x="128100" y="2875250"/>
            <a:ext cx="5539624" cy="1629300"/>
          </a:xfrm>
          <a:prstGeom prst="rect">
            <a:avLst/>
          </a:prstGeom>
          <a:noFill/>
          <a:ln>
            <a:noFill/>
          </a:ln>
        </p:spPr>
      </p:pic>
      <p:pic>
        <p:nvPicPr>
          <p:cNvPr id="777" name="Google Shape;777;p48"/>
          <p:cNvPicPr preferRelativeResize="0"/>
          <p:nvPr/>
        </p:nvPicPr>
        <p:blipFill>
          <a:blip r:embed="rId4">
            <a:alphaModFix/>
          </a:blip>
          <a:stretch>
            <a:fillRect/>
          </a:stretch>
        </p:blipFill>
        <p:spPr>
          <a:xfrm>
            <a:off x="5981428" y="3817125"/>
            <a:ext cx="2893023" cy="1078145"/>
          </a:xfrm>
          <a:prstGeom prst="rect">
            <a:avLst/>
          </a:prstGeom>
          <a:noFill/>
          <a:ln>
            <a:noFill/>
          </a:ln>
        </p:spPr>
      </p:pic>
      <p:pic>
        <p:nvPicPr>
          <p:cNvPr id="778" name="Google Shape;778;p48"/>
          <p:cNvPicPr preferRelativeResize="0"/>
          <p:nvPr/>
        </p:nvPicPr>
        <p:blipFill>
          <a:blip r:embed="rId5">
            <a:alphaModFix/>
          </a:blip>
          <a:stretch>
            <a:fillRect/>
          </a:stretch>
        </p:blipFill>
        <p:spPr>
          <a:xfrm>
            <a:off x="6354150" y="1140369"/>
            <a:ext cx="1273700" cy="2470781"/>
          </a:xfrm>
          <a:prstGeom prst="rect">
            <a:avLst/>
          </a:prstGeom>
          <a:noFill/>
          <a:ln>
            <a:noFill/>
          </a:ln>
        </p:spPr>
      </p:pic>
      <p:sp>
        <p:nvSpPr>
          <p:cNvPr id="2" name="Rectangle 1">
            <a:extLst>
              <a:ext uri="{FF2B5EF4-FFF2-40B4-BE49-F238E27FC236}">
                <a16:creationId xmlns:a16="http://schemas.microsoft.com/office/drawing/2014/main" id="{7181213D-D8FD-AF4C-BEDE-878ED5582419}"/>
              </a:ext>
            </a:extLst>
          </p:cNvPr>
          <p:cNvSpPr/>
          <p:nvPr/>
        </p:nvSpPr>
        <p:spPr>
          <a:xfrm>
            <a:off x="503851" y="1140369"/>
            <a:ext cx="4572000" cy="2031325"/>
          </a:xfrm>
          <a:prstGeom prst="rect">
            <a:avLst/>
          </a:prstGeom>
        </p:spPr>
        <p:txBody>
          <a:bodyPr>
            <a:spAutoFit/>
          </a:bodyPr>
          <a:lstStyle/>
          <a:p>
            <a:r>
              <a:rPr lang="en-US" dirty="0">
                <a:solidFill>
                  <a:srgbClr val="434343"/>
                </a:solidFill>
                <a:latin typeface="Muli"/>
              </a:rPr>
              <a:t>The most important transaction for a business is customer demand and customers placing orders. Our scenario shows the process a customer goes through to place an order. Items are pulled from the inventory and added to an order. Obviously, customers can place multiple orders so those can be displayed upon request as well.</a:t>
            </a:r>
            <a:endParaRPr lang="en-US" dirty="0"/>
          </a:p>
          <a:p>
            <a:br>
              <a:rPr lang="en-US" dirty="0"/>
            </a:b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9"/>
          <p:cNvSpPr txBox="1">
            <a:spLocks noGrp="1"/>
          </p:cNvSpPr>
          <p:nvPr>
            <p:ph type="ctrTitle"/>
          </p:nvPr>
        </p:nvSpPr>
        <p:spPr>
          <a:xfrm>
            <a:off x="1276050" y="2150175"/>
            <a:ext cx="65919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t>Custom Clothing Athens System UML Diagram</a:t>
            </a:r>
            <a:endParaRPr sz="5500"/>
          </a:p>
        </p:txBody>
      </p:sp>
    </p:spTree>
  </p:cSld>
  <p:clrMapOvr>
    <a:masterClrMapping/>
  </p:clrMapOvr>
</p:sld>
</file>

<file path=ppt/theme/theme1.xml><?xml version="1.0" encoding="utf-8"?>
<a:theme xmlns:a="http://schemas.openxmlformats.org/drawingml/2006/main" name="Clothing Retailer Business Plan by Slidesgo">
  <a:themeElements>
    <a:clrScheme name="Simple Light">
      <a:dk1>
        <a:srgbClr val="000000"/>
      </a:dk1>
      <a:lt1>
        <a:srgbClr val="FFFFFF"/>
      </a:lt1>
      <a:dk2>
        <a:srgbClr val="595959"/>
      </a:dk2>
      <a:lt2>
        <a:srgbClr val="EEEEEE"/>
      </a:lt2>
      <a:accent1>
        <a:srgbClr val="FFC71C"/>
      </a:accent1>
      <a:accent2>
        <a:srgbClr val="B7B7B7"/>
      </a:accent2>
      <a:accent3>
        <a:srgbClr val="434343"/>
      </a:accent3>
      <a:accent4>
        <a:srgbClr val="666666"/>
      </a:accent4>
      <a:accent5>
        <a:srgbClr val="FFC71C"/>
      </a:accent5>
      <a:accent6>
        <a:srgbClr val="FFC71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851</Words>
  <Application>Microsoft Macintosh PowerPoint</Application>
  <PresentationFormat>On-screen Show (16:9)</PresentationFormat>
  <Paragraphs>53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Fredoka One</vt:lpstr>
      <vt:lpstr>Anton</vt:lpstr>
      <vt:lpstr>Oswald</vt:lpstr>
      <vt:lpstr>Muli</vt:lpstr>
      <vt:lpstr>Arial</vt:lpstr>
      <vt:lpstr>Clothing Retailer Business Plan by Slidesgo</vt:lpstr>
      <vt:lpstr>Custom Clothing Athens</vt:lpstr>
      <vt:lpstr>Outline</vt:lpstr>
      <vt:lpstr>Scenario Flowcharts</vt:lpstr>
      <vt:lpstr>Store/Inventory Report</vt:lpstr>
      <vt:lpstr>Customer Order</vt:lpstr>
      <vt:lpstr>Scenario Demonstrations</vt:lpstr>
      <vt:lpstr>Store/Inventory Report</vt:lpstr>
      <vt:lpstr>Customer Order</vt:lpstr>
      <vt:lpstr>Custom Clothing Athens System UML Diagram</vt:lpstr>
      <vt:lpstr>System UML</vt:lpstr>
      <vt:lpstr>Data Type Justification</vt:lpstr>
      <vt:lpstr>Arrays</vt:lpstr>
      <vt:lpstr>ArrayLists</vt:lpstr>
      <vt:lpstr>HashSets</vt:lpstr>
      <vt:lpstr>HashMaps</vt:lpstr>
      <vt:lpstr>OOP Principle Justification</vt:lpstr>
      <vt:lpstr>Inheritance</vt:lpstr>
      <vt:lpstr>Encapsulation</vt:lpstr>
      <vt:lpstr>Polymorphism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Clothing Athens</dc:title>
  <cp:lastModifiedBy>Daniel Padgett Saul</cp:lastModifiedBy>
  <cp:revision>1</cp:revision>
  <dcterms:modified xsi:type="dcterms:W3CDTF">2020-12-01T04:04:59Z</dcterms:modified>
</cp:coreProperties>
</file>