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68" r:id="rId5"/>
    <p:sldId id="269" r:id="rId6"/>
    <p:sldId id="265" r:id="rId7"/>
    <p:sldId id="262" r:id="rId8"/>
    <p:sldId id="266" r:id="rId9"/>
    <p:sldId id="267" r:id="rId10"/>
    <p:sldId id="264" r:id="rId11"/>
    <p:sldId id="271" r:id="rId12"/>
    <p:sldId id="270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3B946-3835-441D-848F-326EFAA45A1C}" v="61" dt="2021-09-21T12:39:19.556"/>
    <p1510:client id="{ADE1748C-4711-AD45-A7CE-7F5C29204934}" v="593" dt="2021-09-21T12:23:2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95C30E4-7146-4C24-A37E-0094A50EDBFC}"/>
    <pc:docChg chg="modSld">
      <pc:chgData name="Guest User" userId="" providerId="Windows Live" clId="Web-{795C30E4-7146-4C24-A37E-0094A50EDBFC}" dt="2021-09-15T19:56:51.483" v="159" actId="20577"/>
      <pc:docMkLst>
        <pc:docMk/>
      </pc:docMkLst>
      <pc:sldChg chg="modSp">
        <pc:chgData name="Guest User" userId="" providerId="Windows Live" clId="Web-{795C30E4-7146-4C24-A37E-0094A50EDBFC}" dt="2021-09-15T19:56:51.483" v="159" actId="20577"/>
        <pc:sldMkLst>
          <pc:docMk/>
          <pc:sldMk cId="2085062935" sldId="258"/>
        </pc:sldMkLst>
        <pc:spChg chg="mod">
          <ac:chgData name="Guest User" userId="" providerId="Windows Live" clId="Web-{795C30E4-7146-4C24-A37E-0094A50EDBFC}" dt="2021-09-15T19:56:51.483" v="159" actId="20577"/>
          <ac:spMkLst>
            <pc:docMk/>
            <pc:sldMk cId="2085062935" sldId="258"/>
            <ac:spMk id="3" creationId="{59F00F6A-876D-3A48-9E6D-CCF875DE8566}"/>
          </ac:spMkLst>
        </pc:spChg>
      </pc:sldChg>
      <pc:sldChg chg="addSp modSp mod setBg modNotes">
        <pc:chgData name="Guest User" userId="" providerId="Windows Live" clId="Web-{795C30E4-7146-4C24-A37E-0094A50EDBFC}" dt="2021-09-15T19:56:14.482" v="137"/>
        <pc:sldMkLst>
          <pc:docMk/>
          <pc:sldMk cId="705450868" sldId="260"/>
        </pc:sldMkLst>
        <pc:spChg chg="mod">
          <ac:chgData name="Guest User" userId="" providerId="Windows Live" clId="Web-{795C30E4-7146-4C24-A37E-0094A50EDBFC}" dt="2021-09-15T19:46:16.342" v="6" actId="1076"/>
          <ac:spMkLst>
            <pc:docMk/>
            <pc:sldMk cId="705450868" sldId="260"/>
            <ac:spMk id="2" creationId="{31B22490-E0C1-5444-871B-714B8F33361B}"/>
          </ac:spMkLst>
        </pc:spChg>
        <pc:spChg chg="mod">
          <ac:chgData name="Guest User" userId="" providerId="Windows Live" clId="Web-{795C30E4-7146-4C24-A37E-0094A50EDBFC}" dt="2021-09-15T19:46:19.358" v="7" actId="1076"/>
          <ac:spMkLst>
            <pc:docMk/>
            <pc:sldMk cId="705450868" sldId="260"/>
            <ac:spMk id="3" creationId="{2A3CDC91-4C3B-004B-8EC6-F0386586BD58}"/>
          </ac:spMkLst>
        </pc:spChg>
        <pc:spChg chg="mod ord">
          <ac:chgData name="Guest User" userId="" providerId="Windows Live" clId="Web-{795C30E4-7146-4C24-A37E-0094A50EDBFC}" dt="2021-09-15T19:45:35.247" v="2"/>
          <ac:spMkLst>
            <pc:docMk/>
            <pc:sldMk cId="705450868" sldId="260"/>
            <ac:spMk id="4" creationId="{0AA6C351-EC62-42E5-B9BD-E79D074041A4}"/>
          </ac:spMkLst>
        </pc:spChg>
        <pc:picChg chg="add mod">
          <ac:chgData name="Guest User" userId="" providerId="Windows Live" clId="Web-{795C30E4-7146-4C24-A37E-0094A50EDBFC}" dt="2021-09-15T19:45:35.247" v="2"/>
          <ac:picMkLst>
            <pc:docMk/>
            <pc:sldMk cId="705450868" sldId="260"/>
            <ac:picMk id="5" creationId="{36EF5FF6-3A11-4021-989F-AC549E695E20}"/>
          </ac:picMkLst>
        </pc:picChg>
      </pc:sldChg>
      <pc:sldChg chg="modNotes">
        <pc:chgData name="Guest User" userId="" providerId="Windows Live" clId="Web-{795C30E4-7146-4C24-A37E-0094A50EDBFC}" dt="2021-09-15T19:56:35.686" v="156"/>
        <pc:sldMkLst>
          <pc:docMk/>
          <pc:sldMk cId="2510307636" sldId="264"/>
        </pc:sldMkLst>
      </pc:sldChg>
    </pc:docChg>
  </pc:docChgLst>
  <pc:docChgLst>
    <pc:chgData name="Guest User" providerId="Windows Live" clId="Web-{E28428E1-3A0B-4635-AC2E-0F8B02A7085B}"/>
    <pc:docChg chg="modSld">
      <pc:chgData name="Guest User" userId="" providerId="Windows Live" clId="Web-{E28428E1-3A0B-4635-AC2E-0F8B02A7085B}" dt="2021-09-14T12:35:25.110" v="227" actId="20577"/>
      <pc:docMkLst>
        <pc:docMk/>
      </pc:docMkLst>
      <pc:sldChg chg="modSp">
        <pc:chgData name="Guest User" userId="" providerId="Windows Live" clId="Web-{E28428E1-3A0B-4635-AC2E-0F8B02A7085B}" dt="2021-09-14T12:35:25.110" v="227" actId="20577"/>
        <pc:sldMkLst>
          <pc:docMk/>
          <pc:sldMk cId="2085062935" sldId="258"/>
        </pc:sldMkLst>
        <pc:spChg chg="mod">
          <ac:chgData name="Guest User" userId="" providerId="Windows Live" clId="Web-{E28428E1-3A0B-4635-AC2E-0F8B02A7085B}" dt="2021-09-14T12:35:25.110" v="227" actId="20577"/>
          <ac:spMkLst>
            <pc:docMk/>
            <pc:sldMk cId="2085062935" sldId="258"/>
            <ac:spMk id="3" creationId="{59F00F6A-876D-3A48-9E6D-CCF875DE8566}"/>
          </ac:spMkLst>
        </pc:spChg>
      </pc:sldChg>
      <pc:sldChg chg="modSp modNotes">
        <pc:chgData name="Guest User" userId="" providerId="Windows Live" clId="Web-{E28428E1-3A0B-4635-AC2E-0F8B02A7085B}" dt="2021-09-14T12:34:04.639" v="216" actId="20577"/>
        <pc:sldMkLst>
          <pc:docMk/>
          <pc:sldMk cId="2510307636" sldId="264"/>
        </pc:sldMkLst>
        <pc:spChg chg="mod">
          <ac:chgData name="Guest User" userId="" providerId="Windows Live" clId="Web-{E28428E1-3A0B-4635-AC2E-0F8B02A7085B}" dt="2021-09-14T12:34:04.639" v="216" actId="20577"/>
          <ac:spMkLst>
            <pc:docMk/>
            <pc:sldMk cId="2510307636" sldId="264"/>
            <ac:spMk id="7" creationId="{B854C85F-CB0C-8745-8E7C-D10D1BAD16F5}"/>
          </ac:spMkLst>
        </pc:spChg>
      </pc:sldChg>
    </pc:docChg>
  </pc:docChgLst>
  <pc:docChgLst>
    <pc:chgData name="Daniel Saul" userId="c6eb5d8fde3438db" providerId="LiveId" clId="{ADE1748C-4711-AD45-A7CE-7F5C29204934}"/>
    <pc:docChg chg="custSel addSld delSld modSld">
      <pc:chgData name="Daniel Saul" userId="c6eb5d8fde3438db" providerId="LiveId" clId="{ADE1748C-4711-AD45-A7CE-7F5C29204934}" dt="2021-09-21T12:23:24.520" v="989" actId="207"/>
      <pc:docMkLst>
        <pc:docMk/>
      </pc:docMkLst>
      <pc:sldChg chg="del">
        <pc:chgData name="Daniel Saul" userId="c6eb5d8fde3438db" providerId="LiveId" clId="{ADE1748C-4711-AD45-A7CE-7F5C29204934}" dt="2021-09-15T20:31:01.249" v="0" actId="2696"/>
        <pc:sldMkLst>
          <pc:docMk/>
          <pc:sldMk cId="2208972810" sldId="257"/>
        </pc:sldMkLst>
      </pc:sldChg>
      <pc:sldChg chg="addSp modSp mod modNotesTx">
        <pc:chgData name="Daniel Saul" userId="c6eb5d8fde3438db" providerId="LiveId" clId="{ADE1748C-4711-AD45-A7CE-7F5C29204934}" dt="2021-09-21T12:23:24.520" v="989" actId="207"/>
        <pc:sldMkLst>
          <pc:docMk/>
          <pc:sldMk cId="2723495932" sldId="262"/>
        </pc:sldMkLst>
        <pc:spChg chg="mod">
          <ac:chgData name="Daniel Saul" userId="c6eb5d8fde3438db" providerId="LiveId" clId="{ADE1748C-4711-AD45-A7CE-7F5C29204934}" dt="2021-09-21T12:23:24.520" v="989" actId="207"/>
          <ac:spMkLst>
            <pc:docMk/>
            <pc:sldMk cId="2723495932" sldId="262"/>
            <ac:spMk id="2" creationId="{5D66F422-CE24-2743-BD17-C28827747637}"/>
          </ac:spMkLst>
        </pc:spChg>
        <pc:spChg chg="add mod">
          <ac:chgData name="Daniel Saul" userId="c6eb5d8fde3438db" providerId="LiveId" clId="{ADE1748C-4711-AD45-A7CE-7F5C29204934}" dt="2021-09-21T12:23:19.006" v="988" actId="207"/>
          <ac:spMkLst>
            <pc:docMk/>
            <pc:sldMk cId="2723495932" sldId="262"/>
            <ac:spMk id="3" creationId="{BF211068-7DCB-C141-B560-CF82B15C55E4}"/>
          </ac:spMkLst>
        </pc:spChg>
      </pc:sldChg>
      <pc:sldChg chg="modSp mod">
        <pc:chgData name="Daniel Saul" userId="c6eb5d8fde3438db" providerId="LiveId" clId="{ADE1748C-4711-AD45-A7CE-7F5C29204934}" dt="2021-09-15T22:18:32.073" v="398" actId="20577"/>
        <pc:sldMkLst>
          <pc:docMk/>
          <pc:sldMk cId="3032837830" sldId="270"/>
        </pc:sldMkLst>
        <pc:spChg chg="mod">
          <ac:chgData name="Daniel Saul" userId="c6eb5d8fde3438db" providerId="LiveId" clId="{ADE1748C-4711-AD45-A7CE-7F5C29204934}" dt="2021-09-15T22:18:32.073" v="398" actId="20577"/>
          <ac:spMkLst>
            <pc:docMk/>
            <pc:sldMk cId="3032837830" sldId="270"/>
            <ac:spMk id="3" creationId="{74D82D04-12FC-4828-997B-FCF599B524EE}"/>
          </ac:spMkLst>
        </pc:spChg>
      </pc:sldChg>
      <pc:sldChg chg="addSp delSp modSp new mod setBg">
        <pc:chgData name="Daniel Saul" userId="c6eb5d8fde3438db" providerId="LiveId" clId="{ADE1748C-4711-AD45-A7CE-7F5C29204934}" dt="2021-09-15T22:16:46.332" v="396" actId="20577"/>
        <pc:sldMkLst>
          <pc:docMk/>
          <pc:sldMk cId="2114034534" sldId="271"/>
        </pc:sldMkLst>
        <pc:spChg chg="mod">
          <ac:chgData name="Daniel Saul" userId="c6eb5d8fde3438db" providerId="LiveId" clId="{ADE1748C-4711-AD45-A7CE-7F5C29204934}" dt="2021-09-15T22:13:29.779" v="51" actId="26606"/>
          <ac:spMkLst>
            <pc:docMk/>
            <pc:sldMk cId="2114034534" sldId="271"/>
            <ac:spMk id="2" creationId="{DF192A82-C100-5446-BD85-C906D3AEEE12}"/>
          </ac:spMkLst>
        </pc:spChg>
        <pc:spChg chg="del mod">
          <ac:chgData name="Daniel Saul" userId="c6eb5d8fde3438db" providerId="LiveId" clId="{ADE1748C-4711-AD45-A7CE-7F5C29204934}" dt="2021-09-15T22:13:14.057" v="50"/>
          <ac:spMkLst>
            <pc:docMk/>
            <pc:sldMk cId="2114034534" sldId="271"/>
            <ac:spMk id="3" creationId="{9370892E-22BB-FE4D-A4D6-04F1B03F4DA9}"/>
          </ac:spMkLst>
        </pc:spChg>
        <pc:spChg chg="add del">
          <ac:chgData name="Daniel Saul" userId="c6eb5d8fde3438db" providerId="LiveId" clId="{ADE1748C-4711-AD45-A7CE-7F5C29204934}" dt="2021-09-15T22:13:29.779" v="51" actId="26606"/>
          <ac:spMkLst>
            <pc:docMk/>
            <pc:sldMk cId="2114034534" sldId="271"/>
            <ac:spMk id="71" creationId="{C2E4E997-8672-4FFD-B8EC-9932A8E4714B}"/>
          </ac:spMkLst>
        </pc:spChg>
        <pc:spChg chg="add mod">
          <ac:chgData name="Daniel Saul" userId="c6eb5d8fde3438db" providerId="LiveId" clId="{ADE1748C-4711-AD45-A7CE-7F5C29204934}" dt="2021-09-15T22:16:46.332" v="396" actId="20577"/>
          <ac:spMkLst>
            <pc:docMk/>
            <pc:sldMk cId="2114034534" sldId="271"/>
            <ac:spMk id="1032" creationId="{9A6AA090-C0A6-4EED-99CF-52BE9B6199A1}"/>
          </ac:spMkLst>
        </pc:spChg>
        <pc:grpChg chg="add del">
          <ac:chgData name="Daniel Saul" userId="c6eb5d8fde3438db" providerId="LiveId" clId="{ADE1748C-4711-AD45-A7CE-7F5C29204934}" dt="2021-09-15T22:13:29.779" v="51" actId="26606"/>
          <ac:grpSpMkLst>
            <pc:docMk/>
            <pc:sldMk cId="2114034534" sldId="271"/>
            <ac:grpSpMk id="75" creationId="{453E4DEE-E996-40F8-8635-0FF43D7348F9}"/>
          </ac:grpSpMkLst>
        </pc:grpChg>
        <pc:grpChg chg="add">
          <ac:chgData name="Daniel Saul" userId="c6eb5d8fde3438db" providerId="LiveId" clId="{ADE1748C-4711-AD45-A7CE-7F5C29204934}" dt="2021-09-15T22:13:29.779" v="51" actId="26606"/>
          <ac:grpSpMkLst>
            <pc:docMk/>
            <pc:sldMk cId="2114034534" sldId="271"/>
            <ac:grpSpMk id="139" creationId="{2C113195-43EA-4B6A-B281-C0458D92634C}"/>
          </ac:grpSpMkLst>
        </pc:grpChg>
        <pc:grpChg chg="add">
          <ac:chgData name="Daniel Saul" userId="c6eb5d8fde3438db" providerId="LiveId" clId="{ADE1748C-4711-AD45-A7CE-7F5C29204934}" dt="2021-09-15T22:13:29.779" v="51" actId="26606"/>
          <ac:grpSpMkLst>
            <pc:docMk/>
            <pc:sldMk cId="2114034534" sldId="271"/>
            <ac:grpSpMk id="143" creationId="{98D36904-1712-4C81-B063-66E1D4777FBC}"/>
          </ac:grpSpMkLst>
        </pc:grpChg>
        <pc:picChg chg="add del">
          <ac:chgData name="Daniel Saul" userId="c6eb5d8fde3438db" providerId="LiveId" clId="{ADE1748C-4711-AD45-A7CE-7F5C29204934}" dt="2021-09-15T22:13:29.779" v="51" actId="26606"/>
          <ac:picMkLst>
            <pc:docMk/>
            <pc:sldMk cId="2114034534" sldId="271"/>
            <ac:picMk id="73" creationId="{FE6BA9E6-1D9E-4D30-B528-D49FA1342E4E}"/>
          </ac:picMkLst>
        </pc:picChg>
        <pc:picChg chg="add mod">
          <ac:chgData name="Daniel Saul" userId="c6eb5d8fde3438db" providerId="LiveId" clId="{ADE1748C-4711-AD45-A7CE-7F5C29204934}" dt="2021-09-15T22:13:29.779" v="51" actId="26606"/>
          <ac:picMkLst>
            <pc:docMk/>
            <pc:sldMk cId="2114034534" sldId="271"/>
            <ac:picMk id="1026" creationId="{42F05432-3499-1C40-9C43-AD218803011F}"/>
          </ac:picMkLst>
        </pc:picChg>
        <pc:picChg chg="add mod">
          <ac:chgData name="Daniel Saul" userId="c6eb5d8fde3438db" providerId="LiveId" clId="{ADE1748C-4711-AD45-A7CE-7F5C29204934}" dt="2021-09-15T22:13:29.779" v="51" actId="26606"/>
          <ac:picMkLst>
            <pc:docMk/>
            <pc:sldMk cId="2114034534" sldId="271"/>
            <ac:picMk id="1028" creationId="{5311E81D-B557-9C48-A180-9BB37B3FBFF1}"/>
          </ac:picMkLst>
        </pc:picChg>
        <pc:cxnChg chg="add">
          <ac:chgData name="Daniel Saul" userId="c6eb5d8fde3438db" providerId="LiveId" clId="{ADE1748C-4711-AD45-A7CE-7F5C29204934}" dt="2021-09-15T22:13:29.779" v="51" actId="26606"/>
          <ac:cxnSpMkLst>
            <pc:docMk/>
            <pc:sldMk cId="2114034534" sldId="271"/>
            <ac:cxnSpMk id="199" creationId="{2B1ACDB1-A7EB-4159-B316-A230683B7115}"/>
          </ac:cxnSpMkLst>
        </pc:cxnChg>
        <pc:cxnChg chg="add">
          <ac:chgData name="Daniel Saul" userId="c6eb5d8fde3438db" providerId="LiveId" clId="{ADE1748C-4711-AD45-A7CE-7F5C29204934}" dt="2021-09-15T22:13:29.779" v="51" actId="26606"/>
          <ac:cxnSpMkLst>
            <pc:docMk/>
            <pc:sldMk cId="2114034534" sldId="271"/>
            <ac:cxnSpMk id="201" creationId="{AA825E81-DC4F-4A95-86BA-8FD9D6388162}"/>
          </ac:cxnSpMkLst>
        </pc:cxnChg>
      </pc:sldChg>
    </pc:docChg>
  </pc:docChgLst>
  <pc:docChgLst>
    <pc:chgData name="Joseph Ham" userId="e2ffaad2874202e3" providerId="Windows Live" clId="Web-{690B8A47-F57E-48A4-A215-68EE426BB499}"/>
    <pc:docChg chg="addSld modSld sldOrd">
      <pc:chgData name="Joseph Ham" userId="e2ffaad2874202e3" providerId="Windows Live" clId="Web-{690B8A47-F57E-48A4-A215-68EE426BB499}" dt="2021-09-15T11:27:50.553" v="805" actId="1076"/>
      <pc:docMkLst>
        <pc:docMk/>
      </pc:docMkLst>
      <pc:sldChg chg="modSp">
        <pc:chgData name="Joseph Ham" userId="e2ffaad2874202e3" providerId="Windows Live" clId="Web-{690B8A47-F57E-48A4-A215-68EE426BB499}" dt="2021-09-15T11:20:20.935" v="760" actId="20577"/>
        <pc:sldMkLst>
          <pc:docMk/>
          <pc:sldMk cId="2085062935" sldId="258"/>
        </pc:sldMkLst>
        <pc:spChg chg="mod">
          <ac:chgData name="Joseph Ham" userId="e2ffaad2874202e3" providerId="Windows Live" clId="Web-{690B8A47-F57E-48A4-A215-68EE426BB499}" dt="2021-09-15T11:20:20.935" v="760" actId="20577"/>
          <ac:spMkLst>
            <pc:docMk/>
            <pc:sldMk cId="2085062935" sldId="258"/>
            <ac:spMk id="3" creationId="{59F00F6A-876D-3A48-9E6D-CCF875DE8566}"/>
          </ac:spMkLst>
        </pc:spChg>
      </pc:sldChg>
      <pc:sldChg chg="addSp delSp modSp mod setBg">
        <pc:chgData name="Joseph Ham" userId="e2ffaad2874202e3" providerId="Windows Live" clId="Web-{690B8A47-F57E-48A4-A215-68EE426BB499}" dt="2021-09-15T11:27:50.553" v="805" actId="1076"/>
        <pc:sldMkLst>
          <pc:docMk/>
          <pc:sldMk cId="2822141637" sldId="263"/>
        </pc:sldMkLst>
        <pc:spChg chg="mod">
          <ac:chgData name="Joseph Ham" userId="e2ffaad2874202e3" providerId="Windows Live" clId="Web-{690B8A47-F57E-48A4-A215-68EE426BB499}" dt="2021-09-15T11:27:44.522" v="802"/>
          <ac:spMkLst>
            <pc:docMk/>
            <pc:sldMk cId="2822141637" sldId="263"/>
            <ac:spMk id="2" creationId="{572342C1-5ADD-7E42-A9BE-48EA3FBF04B7}"/>
          </ac:spMkLst>
        </pc:spChg>
        <pc:spChg chg="mod">
          <ac:chgData name="Joseph Ham" userId="e2ffaad2874202e3" providerId="Windows Live" clId="Web-{690B8A47-F57E-48A4-A215-68EE426BB499}" dt="2021-09-15T11:27:44.522" v="802"/>
          <ac:spMkLst>
            <pc:docMk/>
            <pc:sldMk cId="2822141637" sldId="263"/>
            <ac:spMk id="3" creationId="{29C555FB-51AA-7547-A2AC-42CF9BEEF287}"/>
          </ac:spMkLst>
        </pc:spChg>
        <pc:grpChg chg="add del">
          <ac:chgData name="Joseph Ham" userId="e2ffaad2874202e3" providerId="Windows Live" clId="Web-{690B8A47-F57E-48A4-A215-68EE426BB499}" dt="2021-09-15T11:27:44.522" v="802"/>
          <ac:grpSpMkLst>
            <pc:docMk/>
            <pc:sldMk cId="2822141637" sldId="263"/>
            <ac:grpSpMk id="9" creationId="{A0B38558-5389-4817-936F-FD62560CAC11}"/>
          </ac:grpSpMkLst>
        </pc:grpChg>
        <pc:grpChg chg="add del">
          <ac:chgData name="Joseph Ham" userId="e2ffaad2874202e3" providerId="Windows Live" clId="Web-{690B8A47-F57E-48A4-A215-68EE426BB499}" dt="2021-09-15T11:27:44.522" v="802"/>
          <ac:grpSpMkLst>
            <pc:docMk/>
            <pc:sldMk cId="2822141637" sldId="263"/>
            <ac:grpSpMk id="13" creationId="{15502586-682B-4EDF-9515-674BB4E1CD13}"/>
          </ac:grpSpMkLst>
        </pc:grpChg>
        <pc:picChg chg="add mod ord">
          <ac:chgData name="Joseph Ham" userId="e2ffaad2874202e3" providerId="Windows Live" clId="Web-{690B8A47-F57E-48A4-A215-68EE426BB499}" dt="2021-09-15T11:27:50.553" v="805" actId="1076"/>
          <ac:picMkLst>
            <pc:docMk/>
            <pc:sldMk cId="2822141637" sldId="263"/>
            <ac:picMk id="4" creationId="{2F446B6A-D2A5-4827-BEFC-932ECC8631A8}"/>
          </ac:picMkLst>
        </pc:picChg>
      </pc:sldChg>
      <pc:sldChg chg="addSp modSp new ord">
        <pc:chgData name="Joseph Ham" userId="e2ffaad2874202e3" providerId="Windows Live" clId="Web-{690B8A47-F57E-48A4-A215-68EE426BB499}" dt="2021-09-15T11:22:16.109" v="769" actId="1076"/>
        <pc:sldMkLst>
          <pc:docMk/>
          <pc:sldMk cId="3032837830" sldId="270"/>
        </pc:sldMkLst>
        <pc:spChg chg="mod">
          <ac:chgData name="Joseph Ham" userId="e2ffaad2874202e3" providerId="Windows Live" clId="Web-{690B8A47-F57E-48A4-A215-68EE426BB499}" dt="2021-09-15T10:37:34.603" v="330" actId="20577"/>
          <ac:spMkLst>
            <pc:docMk/>
            <pc:sldMk cId="3032837830" sldId="270"/>
            <ac:spMk id="2" creationId="{82FC7C90-773E-4F41-827E-D7C48BDD4595}"/>
          </ac:spMkLst>
        </pc:spChg>
        <pc:spChg chg="mod">
          <ac:chgData name="Joseph Ham" userId="e2ffaad2874202e3" providerId="Windows Live" clId="Web-{690B8A47-F57E-48A4-A215-68EE426BB499}" dt="2021-09-15T11:19:39.184" v="757" actId="14100"/>
          <ac:spMkLst>
            <pc:docMk/>
            <pc:sldMk cId="3032837830" sldId="270"/>
            <ac:spMk id="3" creationId="{74D82D04-12FC-4828-997B-FCF599B524EE}"/>
          </ac:spMkLst>
        </pc:spChg>
        <pc:picChg chg="add mod">
          <ac:chgData name="Joseph Ham" userId="e2ffaad2874202e3" providerId="Windows Live" clId="Web-{690B8A47-F57E-48A4-A215-68EE426BB499}" dt="2021-09-15T11:22:16.109" v="769" actId="1076"/>
          <ac:picMkLst>
            <pc:docMk/>
            <pc:sldMk cId="3032837830" sldId="270"/>
            <ac:picMk id="4" creationId="{FE9CDB44-232D-4B6B-A583-F8A8D17A9006}"/>
          </ac:picMkLst>
        </pc:picChg>
      </pc:sldChg>
    </pc:docChg>
  </pc:docChgLst>
  <pc:docChgLst>
    <pc:chgData name="Guest User" providerId="Windows Live" clId="Web-{215D50FB-A62B-4819-9950-5E5DE3C6318C}"/>
    <pc:docChg chg="modSld">
      <pc:chgData name="Guest User" userId="" providerId="Windows Live" clId="Web-{215D50FB-A62B-4819-9950-5E5DE3C6318C}" dt="2021-09-14T18:33:53.736" v="45" actId="20577"/>
      <pc:docMkLst>
        <pc:docMk/>
      </pc:docMkLst>
      <pc:sldChg chg="modSp">
        <pc:chgData name="Guest User" userId="" providerId="Windows Live" clId="Web-{215D50FB-A62B-4819-9950-5E5DE3C6318C}" dt="2021-09-14T18:33:53.736" v="45" actId="20577"/>
        <pc:sldMkLst>
          <pc:docMk/>
          <pc:sldMk cId="2822141637" sldId="263"/>
        </pc:sldMkLst>
        <pc:spChg chg="mod">
          <ac:chgData name="Guest User" userId="" providerId="Windows Live" clId="Web-{215D50FB-A62B-4819-9950-5E5DE3C6318C}" dt="2021-09-14T18:33:53.736" v="45" actId="20577"/>
          <ac:spMkLst>
            <pc:docMk/>
            <pc:sldMk cId="2822141637" sldId="263"/>
            <ac:spMk id="3" creationId="{29C555FB-51AA-7547-A2AC-42CF9BEEF287}"/>
          </ac:spMkLst>
        </pc:spChg>
      </pc:sldChg>
    </pc:docChg>
  </pc:docChgLst>
  <pc:docChgLst>
    <pc:chgData name="Guest User" providerId="Windows Live" clId="Web-{5903B946-3835-441D-848F-326EFAA45A1C}"/>
    <pc:docChg chg="modSld">
      <pc:chgData name="Guest User" userId="" providerId="Windows Live" clId="Web-{5903B946-3835-441D-848F-326EFAA45A1C}" dt="2021-09-21T12:44:50.392" v="2123"/>
      <pc:docMkLst>
        <pc:docMk/>
      </pc:docMkLst>
      <pc:sldChg chg="modSp modNotes">
        <pc:chgData name="Guest User" userId="" providerId="Windows Live" clId="Web-{5903B946-3835-441D-848F-326EFAA45A1C}" dt="2021-09-21T12:25:18.739" v="1821"/>
        <pc:sldMkLst>
          <pc:docMk/>
          <pc:sldMk cId="3831091622" sldId="268"/>
        </pc:sldMkLst>
        <pc:spChg chg="mod">
          <ac:chgData name="Guest User" userId="" providerId="Windows Live" clId="Web-{5903B946-3835-441D-848F-326EFAA45A1C}" dt="2021-09-16T12:09:59.145" v="3" actId="20577"/>
          <ac:spMkLst>
            <pc:docMk/>
            <pc:sldMk cId="3831091622" sldId="268"/>
            <ac:spMk id="49" creationId="{84189E40-47E1-4AF9-9605-A7DD3415AA73}"/>
          </ac:spMkLst>
        </pc:spChg>
        <pc:picChg chg="mod">
          <ac:chgData name="Guest User" userId="" providerId="Windows Live" clId="Web-{5903B946-3835-441D-848F-326EFAA45A1C}" dt="2021-09-21T12:17:10.946" v="1377" actId="1076"/>
          <ac:picMkLst>
            <pc:docMk/>
            <pc:sldMk cId="3831091622" sldId="268"/>
            <ac:picMk id="4" creationId="{C0F2282C-48E6-4739-BCC3-233CC898C8B6}"/>
          </ac:picMkLst>
        </pc:picChg>
      </pc:sldChg>
      <pc:sldChg chg="modSp modNotes">
        <pc:chgData name="Guest User" userId="" providerId="Windows Live" clId="Web-{5903B946-3835-441D-848F-326EFAA45A1C}" dt="2021-09-21T12:44:50.392" v="2123"/>
        <pc:sldMkLst>
          <pc:docMk/>
          <pc:sldMk cId="680287161" sldId="269"/>
        </pc:sldMkLst>
        <pc:spChg chg="mod">
          <ac:chgData name="Guest User" userId="" providerId="Windows Live" clId="Web-{5903B946-3835-441D-848F-326EFAA45A1C}" dt="2021-09-21T12:39:18.462" v="1934" actId="20577"/>
          <ac:spMkLst>
            <pc:docMk/>
            <pc:sldMk cId="680287161" sldId="269"/>
            <ac:spMk id="5" creationId="{7CB86A18-9358-423C-9D58-51D8DC46DFF0}"/>
          </ac:spMkLst>
        </pc:spChg>
      </pc:sldChg>
    </pc:docChg>
  </pc:docChgLst>
  <pc:docChgLst>
    <pc:chgData name="Joseph Ham" userId="e2ffaad2874202e3" providerId="Windows Live" clId="Web-{A91EE72A-6D3A-4381-A213-37EB028C5795}"/>
    <pc:docChg chg="modSld">
      <pc:chgData name="Joseph Ham" userId="e2ffaad2874202e3" providerId="Windows Live" clId="Web-{A91EE72A-6D3A-4381-A213-37EB028C5795}" dt="2021-09-16T05:31:15.093" v="15" actId="20577"/>
      <pc:docMkLst>
        <pc:docMk/>
      </pc:docMkLst>
      <pc:sldChg chg="modSp">
        <pc:chgData name="Joseph Ham" userId="e2ffaad2874202e3" providerId="Windows Live" clId="Web-{A91EE72A-6D3A-4381-A213-37EB028C5795}" dt="2021-09-16T05:31:15.093" v="15" actId="20577"/>
        <pc:sldMkLst>
          <pc:docMk/>
          <pc:sldMk cId="2822141637" sldId="263"/>
        </pc:sldMkLst>
        <pc:spChg chg="mod">
          <ac:chgData name="Joseph Ham" userId="e2ffaad2874202e3" providerId="Windows Live" clId="Web-{A91EE72A-6D3A-4381-A213-37EB028C5795}" dt="2021-09-16T05:31:15.093" v="15" actId="20577"/>
          <ac:spMkLst>
            <pc:docMk/>
            <pc:sldMk cId="2822141637" sldId="263"/>
            <ac:spMk id="3" creationId="{29C555FB-51AA-7547-A2AC-42CF9BEEF2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EE03-E2E8-9949-A9C9-8BC6EC4E270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C428-60BF-4B40-A733-DF367F73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Wind is highly intermittent, meaning it has irregular availability. This is due to a number of factors such as wind speed, the weather, air density, and more.</a:t>
            </a:r>
          </a:p>
          <a:p>
            <a:r>
              <a:rPr lang="en-US">
                <a:cs typeface="Calibri"/>
              </a:rPr>
              <a:t>Next steps for renewable energy sources will be solving intermittency issues as much as possible.</a:t>
            </a:r>
          </a:p>
          <a:p>
            <a:r>
              <a:rPr lang="en-US">
                <a:cs typeface="Calibri"/>
              </a:rPr>
              <a:t>Michael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428-60BF-4B40-A733-DF367F737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Fossil fuels will be replaced by Wind Technology and these impacts will be aleviated. </a:t>
            </a:r>
          </a:p>
          <a:p>
            <a:r>
              <a:rPr lang="en-US">
                <a:cs typeface="Calibri"/>
              </a:rPr>
              <a:t>Economic impacts due to fossil fuels</a:t>
            </a:r>
          </a:p>
          <a:p>
            <a:r>
              <a:rPr lang="en-US"/>
              <a:t>Shock factor of inforgraphic</a:t>
            </a:r>
          </a:p>
          <a:p>
            <a:r>
              <a:rPr lang="en-US">
                <a:cs typeface="Calibri"/>
              </a:rPr>
              <a:t>Health impacts</a:t>
            </a:r>
          </a:p>
          <a:p>
            <a:r>
              <a:rPr lang="en-US">
                <a:cs typeface="Calibri"/>
              </a:rPr>
              <a:t>Where these numbers come from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428-60BF-4B40-A733-DF367F737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the graphic</a:t>
            </a:r>
          </a:p>
          <a:p>
            <a:r>
              <a:rPr lang="en-US">
                <a:cs typeface="Calibri"/>
              </a:rPr>
              <a:t>Cover the New Delhi topics </a:t>
            </a:r>
          </a:p>
          <a:p>
            <a:r>
              <a:rPr lang="en-US">
                <a:cs typeface="Calibri"/>
              </a:rPr>
              <a:t>Mention 2020</a:t>
            </a:r>
          </a:p>
          <a:p>
            <a:r>
              <a:rPr lang="en-US">
                <a:cs typeface="Calibri"/>
              </a:rPr>
              <a:t>Now that we covered some economic and health impacts of our current Fossil Fuel reliant system, I will pass it on for us to talk about how Wind Technology works and how it can help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428-60BF-4B40-A733-DF367F737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Offshore wind turbines have different base structures connecting to the earth floor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Offshore turbines are typically more expensive, but yield more energy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6 million kWh per year is enough to power 1,500 EU homes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428-60BF-4B40-A733-DF367F737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Wind turns the giant blades which are connected to the rotor, powering the generator, and moving wind into electrical 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Some pros: it is a renewable energy where wind is available with no waste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Some cons: location-dependent where winds are the strongest and most available, high construction and maintenance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428-60BF-4B40-A733-DF367F737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Wind Energy is not the catch-all solution, it is making a significant positive impact in the energy sector.</a:t>
            </a:r>
          </a:p>
          <a:p>
            <a:r>
              <a:rPr lang="en-US">
                <a:cs typeface="Calibri"/>
              </a:rPr>
              <a:t> Spoke about intermittency earlier, </a:t>
            </a:r>
          </a:p>
          <a:p>
            <a:r>
              <a:rPr lang="en-US">
                <a:cs typeface="Calibri"/>
              </a:rPr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428-60BF-4B40-A733-DF367F737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ergy.gov/articles/doe-releases-new-reports-highlighting-record-growth-declining-costs-wind-power" TargetMode="External"/><Relationship Id="rId13" Type="http://schemas.openxmlformats.org/officeDocument/2006/relationships/hyperlink" Target="https://greengarageblog.org/24-advantages-and-disadvantages-of-wind-turbines" TargetMode="External"/><Relationship Id="rId3" Type="http://schemas.openxmlformats.org/officeDocument/2006/relationships/hyperlink" Target="https://www.inspirecleanenergy.com/blog/clean-energy-101/how-much-energy-does-wind-turbine-produce" TargetMode="External"/><Relationship Id="rId7" Type="http://schemas.openxmlformats.org/officeDocument/2006/relationships/hyperlink" Target="https://www.eia.gov/energyexplained/energy-and-the-environment/where-greenhouse-gases-come-from.php" TargetMode="External"/><Relationship Id="rId12" Type="http://schemas.openxmlformats.org/officeDocument/2006/relationships/hyperlink" Target="https://www.planete-energies.com/en/medias/close/future-wind-power" TargetMode="External"/><Relationship Id="rId2" Type="http://schemas.openxmlformats.org/officeDocument/2006/relationships/hyperlink" Target="https://www.nord-lock.com/insights/knowledge/2020/offshore-floating-wind-ener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yandcleanair.org/revealing-the-cost-of-air-pollution-in-real-time/" TargetMode="External"/><Relationship Id="rId11" Type="http://schemas.openxmlformats.org/officeDocument/2006/relationships/hyperlink" Target="https://www.eia.gov/energyexplained/wind/electricity-generation-from-wind.php" TargetMode="External"/><Relationship Id="rId5" Type="http://schemas.openxmlformats.org/officeDocument/2006/relationships/hyperlink" Target="https://www.renewablesfirst.co.uk/windpower/windpower-learning-centre/much-power-generate-wind-turbine/" TargetMode="External"/><Relationship Id="rId10" Type="http://schemas.openxmlformats.org/officeDocument/2006/relationships/hyperlink" Target="https://www.forbes.com/sites/christopherhelman/2021/04/28/how-green-is-wind-power-really-a-new-report-tallies-up-the-carbon-cost-of-renewables/?sh=357c6b2f73cd" TargetMode="External"/><Relationship Id="rId4" Type="http://schemas.openxmlformats.org/officeDocument/2006/relationships/hyperlink" Target="https://mocomi.com/how-do-wind-turbines-work/" TargetMode="External"/><Relationship Id="rId9" Type="http://schemas.openxmlformats.org/officeDocument/2006/relationships/hyperlink" Target="https://www.energy.gov/eere/wind/advantages-and-challenges-wind-energy" TargetMode="External"/><Relationship Id="rId14" Type="http://schemas.openxmlformats.org/officeDocument/2006/relationships/hyperlink" Target="https://www.energy.gov/eere/wind/articles/how-wind-energy-can-help-us-breathe-easi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ergy.gov/articles/doe-releases-new-reports-highlighting-record-growth-declining-costs-wind-power" TargetMode="External"/><Relationship Id="rId5" Type="http://schemas.openxmlformats.org/officeDocument/2006/relationships/hyperlink" Target="https://www.eia.gov/energyexplained/energy-and-the-environment/where-greenhouse-gases-come-from.php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pirecleanenergy.com/blog/clean-energy-101/how-much-energy-does-wind-turbine-produ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comi.com/how-do-wind-turbines-work/" TargetMode="Externa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psu.edu/siowfa15/2015/09/18/how-do-wind-turbines-work/" TargetMode="External"/><Relationship Id="rId5" Type="http://schemas.openxmlformats.org/officeDocument/2006/relationships/hyperlink" Target="https://www.inspirecleanenergy.com/blog/clean-energy-101/how-much-energy-does-wind-turbine-produce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wablesfirst.co.uk/windpower/windpower-learning-centre/much-power-generate-wind-turbin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B988-0BA4-4845-B612-459FAD41B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Wind solutions for global 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052D-7F1D-2B45-85FD-0AE6508FC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387600"/>
          </a:xfrm>
        </p:spPr>
        <p:txBody>
          <a:bodyPr>
            <a:normAutofit lnSpcReduction="10000"/>
          </a:bodyPr>
          <a:lstStyle/>
          <a:p>
            <a:r>
              <a:rPr lang="en-US" i="1"/>
              <a:t>Group 1:</a:t>
            </a:r>
          </a:p>
          <a:p>
            <a:r>
              <a:rPr lang="en-US"/>
              <a:t>Daniel Saul</a:t>
            </a:r>
          </a:p>
          <a:p>
            <a:r>
              <a:rPr lang="en-US"/>
              <a:t>Michael Morgan</a:t>
            </a:r>
          </a:p>
          <a:p>
            <a:r>
              <a:rPr lang="en-US"/>
              <a:t>Max Kimble</a:t>
            </a:r>
          </a:p>
          <a:p>
            <a:r>
              <a:rPr lang="en-US"/>
              <a:t>Joseph ham</a:t>
            </a:r>
          </a:p>
        </p:txBody>
      </p:sp>
      <p:pic>
        <p:nvPicPr>
          <p:cNvPr id="5" name="Graphic 4" descr="Wind Turbines outline">
            <a:extLst>
              <a:ext uri="{FF2B5EF4-FFF2-40B4-BE49-F238E27FC236}">
                <a16:creationId xmlns:a16="http://schemas.microsoft.com/office/drawing/2014/main" id="{A3F543E1-E24D-7943-A1FD-FD721CC5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799" y="3043238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F2879-813E-9842-A3A4-407A2C91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Wind energy solution to climate change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4C85F-CB0C-8745-8E7C-D10D1BAD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Wind energy has the largest renewable share of total US electricity generation today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Wind is cheap, low maintenance energy source that creates less GHG emissions than solar</a:t>
            </a:r>
          </a:p>
          <a:p>
            <a:r>
              <a:rPr lang="en-US" sz="2000">
                <a:ea typeface="+mn-lt"/>
                <a:cs typeface="+mn-lt"/>
              </a:rPr>
              <a:t>Challenges such as intermittency and transportation of the energy remain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03C8F6-0478-4B5B-AA21-13B4708B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14" y="618518"/>
            <a:ext cx="474505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1030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0" name="Rectangle 139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192A82-C100-5446-BD85-C906D3AE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1478570"/>
          </a:xfrm>
        </p:spPr>
        <p:txBody>
          <a:bodyPr>
            <a:normAutofit/>
          </a:bodyPr>
          <a:lstStyle/>
          <a:p>
            <a:r>
              <a:rPr lang="en-US" sz="3300"/>
              <a:t>Wind energy solution to climate change</a:t>
            </a:r>
          </a:p>
        </p:txBody>
      </p:sp>
      <p:pic>
        <p:nvPicPr>
          <p:cNvPr id="1026" name="Picture 2" descr="Will Your Offshore Wind Strategy Sink or Swim">
            <a:extLst>
              <a:ext uri="{FF2B5EF4-FFF2-40B4-BE49-F238E27FC236}">
                <a16:creationId xmlns:a16="http://schemas.microsoft.com/office/drawing/2014/main" id="{42F05432-3499-1C40-9C43-AD2188030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"/>
          <a:stretch/>
        </p:blipFill>
        <p:spPr bwMode="auto">
          <a:xfrm>
            <a:off x="-5597" y="1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some wind turbines hog the breeze">
            <a:extLst>
              <a:ext uri="{FF2B5EF4-FFF2-40B4-BE49-F238E27FC236}">
                <a16:creationId xmlns:a16="http://schemas.microsoft.com/office/drawing/2014/main" id="{5311E81D-B557-9C48-A180-9BB37B3FB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/>
          <a:stretch/>
        </p:blipFill>
        <p:spPr bwMode="auto">
          <a:xfrm>
            <a:off x="-5597" y="3427414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9A6AA090-C0A6-4EED-99CF-52BE9B61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352" y="2249486"/>
            <a:ext cx="4413737" cy="4360863"/>
          </a:xfrm>
        </p:spPr>
        <p:txBody>
          <a:bodyPr>
            <a:normAutofit fontScale="92500"/>
          </a:bodyPr>
          <a:lstStyle/>
          <a:p>
            <a:r>
              <a:rPr lang="en-US"/>
              <a:t>Employ as many wind turbines as economically-feasible in unpopulated areas of land and coastal lines</a:t>
            </a:r>
          </a:p>
          <a:p>
            <a:r>
              <a:rPr lang="en-US"/>
              <a:t>Ensure these open areas efficiently produce winds strong enough to turn the turbines consistently</a:t>
            </a:r>
          </a:p>
          <a:p>
            <a:r>
              <a:rPr lang="en-US"/>
              <a:t>Shift renewable energy funding to increasing wind turbine numbers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140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7C90-773E-4F41-827E-D7C48B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outcomes of Wind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2D04-12FC-4828-997B-FCF599B5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8566"/>
            <a:ext cx="5223709" cy="46947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Significant decrease in CO2 emissions</a:t>
            </a:r>
          </a:p>
          <a:p>
            <a:pPr lvl="1"/>
            <a:r>
              <a:rPr lang="en-US">
                <a:ea typeface="+mn-lt"/>
                <a:cs typeface="+mn-lt"/>
              </a:rPr>
              <a:t>Wind generates 11g of CO2/kWh</a:t>
            </a:r>
          </a:p>
          <a:p>
            <a:pPr lvl="1"/>
            <a:r>
              <a:rPr lang="en-US">
                <a:ea typeface="+mn-lt"/>
                <a:cs typeface="+mn-lt"/>
              </a:rPr>
              <a:t>Carbon footprint 90x less than coal</a:t>
            </a:r>
          </a:p>
          <a:p>
            <a:r>
              <a:rPr lang="en-US">
                <a:ea typeface="+mn-lt"/>
                <a:cs typeface="+mn-lt"/>
              </a:rPr>
              <a:t>Reduced exposure to air pollutants linked to fossil fuels</a:t>
            </a:r>
          </a:p>
          <a:p>
            <a:pPr lvl="1"/>
            <a:r>
              <a:rPr lang="en-US">
                <a:ea typeface="+mn-lt"/>
                <a:cs typeface="+mn-lt"/>
              </a:rPr>
              <a:t>Nitrogen oxides &amp; sulfur dioxide are linked to asthma, lower and upper respiratory symptoms, and heart attacks</a:t>
            </a:r>
          </a:p>
          <a:p>
            <a:r>
              <a:rPr lang="en-US">
                <a:ea typeface="+mn-lt"/>
                <a:cs typeface="+mn-lt"/>
              </a:rPr>
              <a:t>Development of interconnected wind turbines across large chunks of the country would reduce intermittency </a:t>
            </a:r>
            <a:endParaRPr lang="en-US"/>
          </a:p>
          <a:p>
            <a:pPr lvl="1"/>
            <a:r>
              <a:rPr lang="en-US">
                <a:latin typeface="TW Cen MT"/>
              </a:rPr>
              <a:t>The combined energy would establish a minimum amount of power at all times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E9CDB44-232D-4B6B-A583-F8A8D17A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51" y="1901559"/>
            <a:ext cx="5227528" cy="27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42C1-5ADD-7E42-A9BE-48EA3FBF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outcomes of wind energy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55FB-51AA-7547-A2AC-42CF9BEE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78" y="1578135"/>
            <a:ext cx="5161765" cy="4664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2600"/>
              <a:t>The U.S. wind sector could employ 600,000 people by 2050</a:t>
            </a:r>
          </a:p>
          <a:p>
            <a:pPr lvl="1"/>
            <a:r>
              <a:rPr lang="en-US" sz="1800"/>
              <a:t>Creation of 500,000 jobs over span of 30 years!</a:t>
            </a:r>
          </a:p>
          <a:p>
            <a:pPr lvl="1"/>
            <a:r>
              <a:rPr lang="en-US" sz="1800">
                <a:ea typeface="+mn-lt"/>
                <a:cs typeface="+mn-lt"/>
              </a:rPr>
              <a:t>Manufacturing, installation, maintenance, and supporting services</a:t>
            </a:r>
            <a:endParaRPr lang="en-US" sz="1500"/>
          </a:p>
          <a:p>
            <a:r>
              <a:rPr lang="en-US"/>
              <a:t>Wind energy can strengthen rural economies</a:t>
            </a:r>
          </a:p>
          <a:p>
            <a:pPr lvl="1"/>
            <a:r>
              <a:rPr lang="en-US" sz="1900"/>
              <a:t>In SW Minnesota, every 50 two-MW turbine generates...</a:t>
            </a:r>
          </a:p>
          <a:p>
            <a:pPr lvl="2"/>
            <a:r>
              <a:rPr lang="en-US" sz="1900"/>
              <a:t>$1 million in new tax revenues</a:t>
            </a:r>
          </a:p>
          <a:p>
            <a:pPr lvl="2"/>
            <a:r>
              <a:rPr lang="en-US" sz="1900"/>
              <a:t>$250k for landowners</a:t>
            </a:r>
          </a:p>
          <a:p>
            <a:pPr lvl="2"/>
            <a:endParaRPr lang="en-US" sz="1100"/>
          </a:p>
        </p:txBody>
      </p:sp>
      <p:pic>
        <p:nvPicPr>
          <p:cNvPr id="4" name="Picture 4" descr="A picture containing grass, outdoor, truck, sky&#10;&#10;Description automatically generated">
            <a:extLst>
              <a:ext uri="{FF2B5EF4-FFF2-40B4-BE49-F238E27FC236}">
                <a16:creationId xmlns:a16="http://schemas.microsoft.com/office/drawing/2014/main" id="{2F446B6A-D2A5-4827-BEFC-932ECC86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53" y="2072170"/>
            <a:ext cx="5164899" cy="27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2AE-92BB-714F-9782-7356660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0F6A-876D-3A48-9E6D-CCF875DE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3139"/>
            <a:ext cx="9905999" cy="4990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hlinkClick r:id="rId2"/>
              </a:rPr>
              <a:t>https://www.nord-lock.com/insights/knowledge/2020/offshore-floating-wind-energy/</a:t>
            </a:r>
            <a:endParaRPr lang="en-US" sz="1600"/>
          </a:p>
          <a:p>
            <a:r>
              <a:rPr lang="en-US" sz="1600">
                <a:hlinkClick r:id="rId3"/>
              </a:rPr>
              <a:t>https://www.inspirecleanenergy.com/blog/clean-energy-101/how-much-energy-does-wind-turbine-produce</a:t>
            </a:r>
            <a:endParaRPr lang="en-US" sz="1600"/>
          </a:p>
          <a:p>
            <a:r>
              <a:rPr lang="en-US" sz="1600">
                <a:hlinkClick r:id="rId4"/>
              </a:rPr>
              <a:t>https://mocomi.com/how-do-wind-turbines-work/</a:t>
            </a:r>
            <a:endParaRPr lang="en-US" sz="1600"/>
          </a:p>
          <a:p>
            <a:r>
              <a:rPr lang="en-US" sz="1600">
                <a:hlinkClick r:id="rId5"/>
              </a:rPr>
              <a:t>https://www.renewablesfirst.co.uk/windpower/windpower-learning-centre/much-power-generate-wind-turbine/</a:t>
            </a:r>
            <a:endParaRPr lang="en-US" sz="1600"/>
          </a:p>
          <a:p>
            <a:r>
              <a:rPr lang="en-US" sz="1600">
                <a:ea typeface="+mn-lt"/>
                <a:cs typeface="+mn-lt"/>
                <a:hlinkClick r:id="rId6"/>
              </a:rPr>
              <a:t>https://energyandcleanair.org/revealing-the-cost-of-air-pollution-in-real-time/</a:t>
            </a: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7"/>
              </a:rPr>
              <a:t>https://www.eia.gov/energyexplained/energy-and-the-environment/where-greenhouse-gases-come-from.php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8"/>
              </a:rPr>
              <a:t>https://www.energy.gov/articles/doe-releases-new-reports-highlighting-record-growth-declining-costs-wind-power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9"/>
              </a:rPr>
              <a:t>https://www.energy.gov/eere/wind/advantages-and-challenges-wind-energy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10"/>
              </a:rPr>
              <a:t>https://www.forbes.com/sites/christopherhelman/2021/04/28/how-green-is-wind-power-really-a-new-report-tallies-up-the-carbon-cost-of-renewables/?sh=357c6b2f73cd</a:t>
            </a: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11"/>
              </a:rPr>
              <a:t>https://www.eia.gov/energyexplained/wind/electricity-generation-from-wind.php</a:t>
            </a: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12"/>
              </a:rPr>
              <a:t>https://www.planete-energies.com/en/medias/close/future-wind-power</a:t>
            </a: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13"/>
              </a:rPr>
              <a:t>https://greengarageblog.org/24-advantages-and-disadvantages-of-wind-turbines</a:t>
            </a: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ea typeface="+mn-lt"/>
                <a:cs typeface="+mn-lt"/>
                <a:hlinkClick r:id="rId14"/>
              </a:rPr>
              <a:t>https://www.energy.gov/eere/wind/articles/how-wind-energy-can-help-us-breathe-easier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0F2879-813E-9842-A3A4-407A2C91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9" name="Picture 8" descr="Wind turbines against blue sky">
            <a:extLst>
              <a:ext uri="{FF2B5EF4-FFF2-40B4-BE49-F238E27FC236}">
                <a16:creationId xmlns:a16="http://schemas.microsoft.com/office/drawing/2014/main" id="{CCB6D12C-5FC9-4EE5-9141-14754E2D3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25" r="14775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4C85F-CB0C-8745-8E7C-D10D1BAD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/>
              <a:t>The Problem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How It Works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The Solution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Wind Energy Outcomes</a:t>
            </a:r>
          </a:p>
        </p:txBody>
      </p:sp>
    </p:spTree>
    <p:extLst>
      <p:ext uri="{BB962C8B-B14F-4D97-AF65-F5344CB8AC3E}">
        <p14:creationId xmlns:p14="http://schemas.microsoft.com/office/powerpoint/2010/main" val="2335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2490-E0C1-5444-871B-714B8F33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61" y="367616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The problem: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DC91-4C3B-004B-8EC6-F0386586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290" y="1840609"/>
            <a:ext cx="5894388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Fossil fuels caused 74% of the Greenhouse Gas emissions in 2019 (According to US Energy Information Administration)</a:t>
            </a:r>
          </a:p>
          <a:p>
            <a:pPr>
              <a:lnSpc>
                <a:spcPct val="110000"/>
              </a:lnSpc>
            </a:pPr>
            <a:r>
              <a:rPr lang="en-US" sz="2000"/>
              <a:t>Renewable energy sources are needed to bring this number down in order to slow down the rising climate</a:t>
            </a:r>
          </a:p>
          <a:p>
            <a:pPr>
              <a:lnSpc>
                <a:spcPct val="110000"/>
              </a:lnSpc>
            </a:pPr>
            <a:r>
              <a:rPr lang="en-US" sz="2000"/>
              <a:t>While cost has been an inhibitor in the past, wind energy has dropped $1000/kwh over the past decade (According to US Department of Energy)</a:t>
            </a:r>
          </a:p>
          <a:p>
            <a:pPr>
              <a:lnSpc>
                <a:spcPct val="110000"/>
              </a:lnSpc>
            </a:pPr>
            <a:r>
              <a:rPr lang="en-US" sz="2000"/>
              <a:t>Renewable energy sources still have an </a:t>
            </a:r>
            <a:r>
              <a:rPr lang="en-US" sz="2000">
                <a:ea typeface="+mn-lt"/>
                <a:cs typeface="+mn-lt"/>
              </a:rPr>
              <a:t>intermittency problem</a:t>
            </a:r>
            <a:endParaRPr lang="en-US" sz="200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36EF5FF6-3A11-4021-989F-AC549E695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" r="7277" b="-2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6C351-EC62-42E5-B9BD-E79D074041A4}"/>
              </a:ext>
            </a:extLst>
          </p:cNvPr>
          <p:cNvSpPr txBox="1"/>
          <p:nvPr/>
        </p:nvSpPr>
        <p:spPr>
          <a:xfrm>
            <a:off x="1295400" y="5635488"/>
            <a:ext cx="8789503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Sources: 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1400">
                <a:ea typeface="+mn-lt"/>
                <a:cs typeface="+mn-lt"/>
                <a:hlinkClick r:id="rId5"/>
              </a:rPr>
              <a:t>https://www.eia.gov/energyexplained/energy-and-the-environment/where-greenhouse-gases-come-from.php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1400">
                <a:ea typeface="+mn-lt"/>
                <a:cs typeface="+mn-lt"/>
                <a:hlinkClick r:id="rId6"/>
              </a:rPr>
              <a:t>https://www.energy.gov/articles/doe-releases-new-reports-highlighting-record-growth-declining-costs-wind-power</a:t>
            </a:r>
            <a:endParaRPr lang="en-US"/>
          </a:p>
          <a:p>
            <a:pPr>
              <a:spcAft>
                <a:spcPts val="6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54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F2879-813E-9842-A3A4-407A2C91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75" y="670709"/>
            <a:ext cx="3425526" cy="1457694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Economic and Health Costs of Non-renewable energy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84189E40-47E1-4AF9-9605-A7DD3415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Economic: As a society we are paying a significant portion of GDP dealing with the impacts of air pollution</a:t>
            </a:r>
          </a:p>
          <a:p>
            <a:r>
              <a:rPr lang="en-US" sz="1400">
                <a:solidFill>
                  <a:srgbClr val="FFFFFF"/>
                </a:solidFill>
              </a:rPr>
              <a:t>Health: These negative impacts are long-lasting, difficult to quantify, and a dangerous issue</a:t>
            </a:r>
          </a:p>
          <a:p>
            <a:r>
              <a:rPr lang="en-US" sz="1400">
                <a:solidFill>
                  <a:srgbClr val="FFFFFF"/>
                </a:solidFill>
              </a:rPr>
              <a:t>Number come from where?</a:t>
            </a:r>
          </a:p>
          <a:p>
            <a:pPr lvl="1"/>
            <a:r>
              <a:rPr lang="en-US" sz="1000">
                <a:solidFill>
                  <a:srgbClr val="FFFFFF"/>
                </a:solidFill>
              </a:rPr>
              <a:t>Sick Leave</a:t>
            </a:r>
          </a:p>
          <a:p>
            <a:pPr lvl="1"/>
            <a:r>
              <a:rPr lang="en-US" sz="1000">
                <a:solidFill>
                  <a:srgbClr val="FFFFFF"/>
                </a:solidFill>
              </a:rPr>
              <a:t>Asthma</a:t>
            </a:r>
          </a:p>
          <a:p>
            <a:pPr lvl="1"/>
            <a:r>
              <a:rPr lang="en-US" sz="1000">
                <a:solidFill>
                  <a:srgbClr val="FFFFFF"/>
                </a:solidFill>
              </a:rPr>
              <a:t>Asthma-related hospital trips</a:t>
            </a:r>
          </a:p>
          <a:p>
            <a:pPr lvl="1"/>
            <a:r>
              <a:rPr lang="en-US" sz="1000">
                <a:solidFill>
                  <a:srgbClr val="FFFFFF"/>
                </a:solidFill>
              </a:rPr>
              <a:t>Years of life lost</a:t>
            </a:r>
          </a:p>
          <a:p>
            <a:pPr lvl="1"/>
            <a:r>
              <a:rPr lang="en-US" sz="1000">
                <a:solidFill>
                  <a:srgbClr val="FFFFFF"/>
                </a:solidFill>
              </a:rPr>
              <a:t>Etc.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0F2282C-48E6-4739-BCC3-233CC898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889" y="671689"/>
            <a:ext cx="7141267" cy="58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F2879-813E-9842-A3A4-407A2C91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Cont'd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3B1A48EF-25DE-403A-8076-79F49665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539072"/>
            <a:ext cx="6112382" cy="3774395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CB86A18-9358-423C-9D58-51D8DC46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New Delhi: 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4000 new cases of asthma reported due to NO2 pollution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PM2.5 exposure has led to over 15,000 asthma-related emergency visits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Cost of children's lives lost due to PM2.5 reach $310 million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Total Cost of Air Pollution: 3.5 billion</a:t>
            </a:r>
          </a:p>
        </p:txBody>
      </p:sp>
    </p:spTree>
    <p:extLst>
      <p:ext uri="{BB962C8B-B14F-4D97-AF65-F5344CB8AC3E}">
        <p14:creationId xmlns:p14="http://schemas.microsoft.com/office/powerpoint/2010/main" val="68028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FADC-82A7-8F41-9390-26F3141A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wind technology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334A-D3E7-244F-82E8-5A9DB57A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956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Main types of turbines:</a:t>
            </a:r>
          </a:p>
        </p:txBody>
      </p:sp>
      <p:pic>
        <p:nvPicPr>
          <p:cNvPr id="5" name="Picture 4" descr="A group of wind turbines&#10;&#10;Description automatically generated with medium confidence">
            <a:extLst>
              <a:ext uri="{FF2B5EF4-FFF2-40B4-BE49-F238E27FC236}">
                <a16:creationId xmlns:a16="http://schemas.microsoft.com/office/drawing/2014/main" id="{83E61785-2F4D-624B-9950-647903AC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097088"/>
            <a:ext cx="9602787" cy="34641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80E11E-BE73-624A-8829-21301C0034E9}"/>
              </a:ext>
            </a:extLst>
          </p:cNvPr>
          <p:cNvSpPr txBox="1">
            <a:spLocks/>
          </p:cNvSpPr>
          <p:nvPr/>
        </p:nvSpPr>
        <p:spPr>
          <a:xfrm>
            <a:off x="2497930" y="5638802"/>
            <a:ext cx="2944813" cy="4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12 million kWh per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F924B9-9641-9444-8C7C-BC6B92C52905}"/>
              </a:ext>
            </a:extLst>
          </p:cNvPr>
          <p:cNvSpPr txBox="1">
            <a:spLocks/>
          </p:cNvSpPr>
          <p:nvPr/>
        </p:nvSpPr>
        <p:spPr>
          <a:xfrm>
            <a:off x="7365204" y="5638802"/>
            <a:ext cx="2944813" cy="4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6 million kWh per year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493375-D11A-E34D-B467-BABDFB32F7B7}"/>
              </a:ext>
            </a:extLst>
          </p:cNvPr>
          <p:cNvSpPr txBox="1">
            <a:spLocks/>
          </p:cNvSpPr>
          <p:nvPr/>
        </p:nvSpPr>
        <p:spPr>
          <a:xfrm>
            <a:off x="1362867" y="6465304"/>
            <a:ext cx="8159751" cy="4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4"/>
              </a:rPr>
              <a:t>https://www.inspirecleanenergy.com/blog/clean-energy-101/how-much-energy-does-wind-turbine-produce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66F422-CE24-2743-BD17-C2882774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How wind technology works Cont.</a:t>
            </a:r>
            <a:endParaRPr lang="en-US" sz="270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3C1BB98A-1447-0849-AE8D-C385D60C5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7379"/>
          <a:stretch/>
        </p:blipFill>
        <p:spPr>
          <a:xfrm>
            <a:off x="4242499" y="511922"/>
            <a:ext cx="7797934" cy="583415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A1EAFF9-4519-504C-BF84-B4E2CE7DCFAB}"/>
              </a:ext>
            </a:extLst>
          </p:cNvPr>
          <p:cNvSpPr txBox="1">
            <a:spLocks/>
          </p:cNvSpPr>
          <p:nvPr/>
        </p:nvSpPr>
        <p:spPr>
          <a:xfrm>
            <a:off x="6344415" y="6349867"/>
            <a:ext cx="3594101" cy="479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5"/>
              </a:rPr>
              <a:t>https://mocomi.com/how-do-wind-turbines-work/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11068-7DCB-C141-B560-CF82B15C55E4}"/>
              </a:ext>
            </a:extLst>
          </p:cNvPr>
          <p:cNvSpPr txBox="1"/>
          <p:nvPr/>
        </p:nvSpPr>
        <p:spPr>
          <a:xfrm>
            <a:off x="603250" y="2176463"/>
            <a:ext cx="2922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Renewable energy where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Wind is a free and unlimited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Location-dependent where winds are strong and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Higher construction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Requires large amounts of space and land</a:t>
            </a:r>
          </a:p>
        </p:txBody>
      </p:sp>
    </p:spTree>
    <p:extLst>
      <p:ext uri="{BB962C8B-B14F-4D97-AF65-F5344CB8AC3E}">
        <p14:creationId xmlns:p14="http://schemas.microsoft.com/office/powerpoint/2010/main" val="272349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34CFA-331D-2642-9383-42450384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How wind technology works cont.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9A4E8E-48E9-448C-BFA3-7206F6E7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9814" cy="3965046"/>
          </a:xfrm>
        </p:spPr>
        <p:txBody>
          <a:bodyPr>
            <a:normAutofit fontScale="85000" lnSpcReduction="10000"/>
          </a:bodyPr>
          <a:lstStyle/>
          <a:p>
            <a:r>
              <a:rPr lang="en-US" sz="2000">
                <a:solidFill>
                  <a:srgbClr val="FFFFFF"/>
                </a:solidFill>
              </a:rPr>
              <a:t>Wind force turns the blade, generating mechanical energy, and turning the internal shaft</a:t>
            </a:r>
          </a:p>
          <a:p>
            <a:r>
              <a:rPr lang="en-US" sz="2000">
                <a:solidFill>
                  <a:srgbClr val="FFFFFF"/>
                </a:solidFill>
              </a:rPr>
              <a:t>The mast supports the rotor and nacelle; the nacelle contains the mechanical parts</a:t>
            </a:r>
          </a:p>
          <a:p>
            <a:r>
              <a:rPr lang="en-US" sz="1800"/>
              <a:t>The rotor is connected to a generator through a series of gears so that the rotational speed is increased in the order of 100 times. </a:t>
            </a:r>
          </a:p>
          <a:p>
            <a:r>
              <a:rPr lang="en-US" sz="2000"/>
              <a:t>This enables the generator to produce electricity and not be too large and expensive.</a:t>
            </a:r>
          </a:p>
          <a:p>
            <a:r>
              <a:rPr lang="en-US" sz="2000"/>
              <a:t>Computers control the pitch of the blades and the direction they point to produce maximum power.</a:t>
            </a:r>
          </a:p>
          <a:p>
            <a:endParaRPr lang="en-US" sz="200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761CC8-26B7-F54C-88F3-3A23029D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5954"/>
            <a:ext cx="5456279" cy="36011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E6D4D3A-5E2D-0949-8658-A8A3E9BD0923}"/>
              </a:ext>
            </a:extLst>
          </p:cNvPr>
          <p:cNvSpPr txBox="1">
            <a:spLocks/>
          </p:cNvSpPr>
          <p:nvPr/>
        </p:nvSpPr>
        <p:spPr>
          <a:xfrm>
            <a:off x="1425077" y="6078242"/>
            <a:ext cx="4099440" cy="433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5"/>
              </a:rPr>
              <a:t>https://www.inspirecleanenergy.com/blog/clean-energy-101/how-much-energy-does-wind-turbine-produce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FE5EE7A-7835-8E45-9473-07C6CB116E1E}"/>
              </a:ext>
            </a:extLst>
          </p:cNvPr>
          <p:cNvSpPr txBox="1">
            <a:spLocks/>
          </p:cNvSpPr>
          <p:nvPr/>
        </p:nvSpPr>
        <p:spPr>
          <a:xfrm>
            <a:off x="6980237" y="5341938"/>
            <a:ext cx="4099440" cy="433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6"/>
              </a:rPr>
              <a:t>https://sites.psu.edu/siowfa15/2015/09/18/how-do-wind-turbines-work/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423F-E757-974F-8ADE-4396A332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wind technology works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2713-FB65-274C-A256-C031B12D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Wind turbine blade size and power output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76BB810-3EA4-3F48-A5AB-26271CED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15105"/>
            <a:ext cx="9867900" cy="3886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3A7CEA-F593-0B4B-BDBC-BCAC83D48347}"/>
              </a:ext>
            </a:extLst>
          </p:cNvPr>
          <p:cNvSpPr txBox="1">
            <a:spLocks/>
          </p:cNvSpPr>
          <p:nvPr/>
        </p:nvSpPr>
        <p:spPr>
          <a:xfrm>
            <a:off x="1425076" y="6078242"/>
            <a:ext cx="6966570" cy="433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3"/>
              </a:rPr>
              <a:t>https://www.renewablesfirst.co.uk/windpower/windpower-learning-centre/much-power-generate-wind-turbine/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14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Wind solutions for global climate change</vt:lpstr>
      <vt:lpstr>Agenda</vt:lpstr>
      <vt:lpstr>The problem: climate change</vt:lpstr>
      <vt:lpstr>Economic and Health Costs of Non-renewable energy</vt:lpstr>
      <vt:lpstr>Cont'd</vt:lpstr>
      <vt:lpstr>How wind technology works</vt:lpstr>
      <vt:lpstr>How wind technology works Cont.</vt:lpstr>
      <vt:lpstr>How wind technology works cont.</vt:lpstr>
      <vt:lpstr>How wind technology works Cont.</vt:lpstr>
      <vt:lpstr>Wind energy solution to climate change</vt:lpstr>
      <vt:lpstr>Wind energy solution to climate change</vt:lpstr>
      <vt:lpstr>Potential outcomes of Wind Energy</vt:lpstr>
      <vt:lpstr>Potential outcomes of wind energy Cont.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Saul</dc:creator>
  <cp:revision>1</cp:revision>
  <dcterms:created xsi:type="dcterms:W3CDTF">2021-09-02T12:22:34Z</dcterms:created>
  <dcterms:modified xsi:type="dcterms:W3CDTF">2021-09-21T12:44:54Z</dcterms:modified>
</cp:coreProperties>
</file>