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153189" y="3647841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OF NEURAL NETWORKS AND COMPRESSION ALGORITHMS FOR COW’S -HEALTH CLASSIFICATION</a:t>
            </a:r>
            <a:endParaRPr lang="en-US" sz="3600" b="0" dirty="0">
              <a:effectLst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638298" y="602546"/>
            <a:ext cx="4064222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br>
              <a:rPr lang="en-US" dirty="0"/>
            </a:b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l="885" t="-1050" r="-885" b="1050"/>
          <a:stretch/>
        </p:blipFill>
        <p:spPr>
          <a:xfrm>
            <a:off x="10800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Daniel Ricardo Palacios Diego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Victor Daniel Agudelo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strike="noStrike" cap="none" dirty="0">
                <a:solidFill>
                  <a:srgbClr val="001E33"/>
                </a:solidFill>
              </a:rPr>
              <a:t>https://github.com/DanielPalacios05/ST0245-001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9" name="Google Shape;207;p2">
            <a:extLst>
              <a:ext uri="{FF2B5EF4-FFF2-40B4-BE49-F238E27FC236}">
                <a16:creationId xmlns:a16="http://schemas.microsoft.com/office/drawing/2014/main" id="{78C9B576-D3FF-4FE6-9800-92963B05C5C2}"/>
              </a:ext>
            </a:extLst>
          </p:cNvPr>
          <p:cNvSpPr/>
          <p:nvPr/>
        </p:nvSpPr>
        <p:spPr>
          <a:xfrm>
            <a:off x="725760" y="1876735"/>
            <a:ext cx="2102040" cy="219348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Panorámica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Daniel Ricardo Palacios Diego</cp:lastModifiedBy>
  <cp:revision>2</cp:revision>
  <dcterms:created xsi:type="dcterms:W3CDTF">2020-06-26T14:36:07Z</dcterms:created>
  <dcterms:modified xsi:type="dcterms:W3CDTF">2021-08-17T11:44:55Z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