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</p:sldIdLst>
  <p:sldSz cx="12192000" cy="6858000"/>
  <p:notesSz cx="7772400" cy="10058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287088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Algoritmos de Búsqueda de Rutas para la </a:t>
            </a:r>
            <a:r>
              <a:rPr lang="es-MX" sz="3800" dirty="0"/>
              <a:t>P</a:t>
            </a: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revención de Acoso sexual 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1" y="52422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1minuto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54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51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500823" y="1318461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Telematica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6765648" y="1997496"/>
            <a:ext cx="1693951" cy="1431505"/>
            <a:chOff x="368350" y="2234988"/>
            <a:chExt cx="1376373" cy="104366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376373" cy="10436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Metodologías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para </a:t>
              </a: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facilitar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mantenimiento</a:t>
              </a: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del software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3948366" y="2257383"/>
            <a:ext cx="1431737" cy="1054297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s-CO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web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002017" y="2308167"/>
            <a:ext cx="1502800" cy="1208599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Cambio de </a:t>
              </a:r>
              <a:r>
                <a:rPr lang="es-CO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origen</a:t>
              </a:r>
              <a:r>
                <a:rPr lang="en-US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del        dataset</a:t>
              </a:r>
              <a:endParaRPr sz="17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647257" y="2200823"/>
            <a:ext cx="1663466" cy="1679515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Añadir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La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experiencia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los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usuarios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CO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como</a:t>
              </a:r>
              <a:r>
                <a:rPr lang="en-US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variable</a:t>
              </a:r>
              <a:endParaRPr sz="18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Daniel R. Palacios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fue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Generacion</a:t>
            </a:r>
            <a:r>
              <a:rPr lang="en-US" sz="2200" dirty="0">
                <a:solidFill>
                  <a:srgbClr val="001E33"/>
                </a:solidFill>
              </a:rPr>
              <a:t> 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ICETEX.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09;p2">
            <a:extLst>
              <a:ext uri="{FF2B5EF4-FFF2-40B4-BE49-F238E27FC236}">
                <a16:creationId xmlns:a16="http://schemas.microsoft.com/office/drawing/2014/main" id="{9A54DB71-5A17-4B46-9DDC-9E1A29FA09BE}"/>
              </a:ext>
            </a:extLst>
          </p:cNvPr>
          <p:cNvSpPr/>
          <p:nvPr/>
        </p:nvSpPr>
        <p:spPr>
          <a:xfrm>
            <a:off x="2467401" y="1889321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90182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52770" y="1633038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84450" y="1822322"/>
            <a:ext cx="2336206" cy="238386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616745" y="4206182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4684306" y="4217032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Pablo </a:t>
            </a:r>
            <a:r>
              <a:rPr lang="en-US" sz="2200" b="1" dirty="0" err="1">
                <a:solidFill>
                  <a:srgbClr val="001E33"/>
                </a:solidFill>
              </a:rPr>
              <a:t>Micolta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dirty="0">
                <a:solidFill>
                  <a:srgbClr val="001E33"/>
                </a:solidFill>
              </a:rPr>
              <a:t>Edición del Informe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8022" y="4172727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 Palacios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Codification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Preliminar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3880" y="6026478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https://github.com/DanielPalacios05/ST0247-02/tree/master/proyecto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361440" y="4206182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499549" y="1630351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7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1" name="Google Shape;211;p2">
            <a:extLst>
              <a:ext uri="{FF2B5EF4-FFF2-40B4-BE49-F238E27FC236}">
                <a16:creationId xmlns:a16="http://schemas.microsoft.com/office/drawing/2014/main" id="{2514E128-3CFB-45B6-B7B8-ADB5143CBC48}"/>
              </a:ext>
            </a:extLst>
          </p:cNvPr>
          <p:cNvSpPr/>
          <p:nvPr/>
        </p:nvSpPr>
        <p:spPr>
          <a:xfrm>
            <a:off x="2429380" y="4229915"/>
            <a:ext cx="2192760" cy="17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dirty="0">
                <a:solidFill>
                  <a:srgbClr val="001E33"/>
                </a:solidFill>
              </a:rPr>
              <a:t>Miguel A. Martínez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 General</a:t>
            </a:r>
            <a:endParaRPr sz="220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joven con una playera de color gris&#10;&#10;Descripción generada automáticamente">
            <a:extLst>
              <a:ext uri="{FF2B5EF4-FFF2-40B4-BE49-F238E27FC236}">
                <a16:creationId xmlns:a16="http://schemas.microsoft.com/office/drawing/2014/main" id="{DD6E8D49-A939-4B24-AC1B-A0C938DBA6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95" t="8758" r="-1425" b="16972"/>
          <a:stretch/>
        </p:blipFill>
        <p:spPr>
          <a:xfrm>
            <a:off x="2451790" y="1874772"/>
            <a:ext cx="2289755" cy="2222577"/>
          </a:xfrm>
          <a:prstGeom prst="flowChartConnector">
            <a:avLst/>
          </a:prstGeom>
        </p:spPr>
      </p:pic>
      <p:sp>
        <p:nvSpPr>
          <p:cNvPr id="32" name="Google Shape;207;p2">
            <a:extLst>
              <a:ext uri="{FF2B5EF4-FFF2-40B4-BE49-F238E27FC236}">
                <a16:creationId xmlns:a16="http://schemas.microsoft.com/office/drawing/2014/main" id="{1424F02E-7458-4587-B2F4-D7D7EAC5EEAE}"/>
              </a:ext>
            </a:extLst>
          </p:cNvPr>
          <p:cNvSpPr/>
          <p:nvPr/>
        </p:nvSpPr>
        <p:spPr>
          <a:xfrm>
            <a:off x="4797721" y="1918501"/>
            <a:ext cx="2102040" cy="2287681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10" b="-13656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100"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0" y="5255654"/>
            <a:ext cx="69831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4E9A6B0-5964-4C5D-8ABF-BD9E86B42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4" y="801725"/>
            <a:ext cx="5289452" cy="445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V es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vertices del </a:t>
            </a:r>
            <a:r>
              <a:rPr lang="en-US" sz="2200" dirty="0" err="1">
                <a:solidFill>
                  <a:srgbClr val="001E33"/>
                </a:solidFill>
              </a:rPr>
              <a:t>grafo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es las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aristas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988052515"/>
              </p:ext>
            </p:extLst>
          </p:nvPr>
        </p:nvGraphicFramePr>
        <p:xfrm>
          <a:off x="351290" y="1673461"/>
          <a:ext cx="6246500" cy="2022828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4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4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O(E*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gadd317ae2b_0_201"/>
          <p:cNvGraphicFramePr/>
          <p:nvPr>
            <p:extLst>
              <p:ext uri="{D42A27DB-BD31-4B8C-83A1-F6EECF244321}">
                <p14:modId xmlns:p14="http://schemas.microsoft.com/office/powerpoint/2010/main" val="3482020314"/>
              </p:ext>
            </p:extLst>
          </p:nvPr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2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6914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2698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105e9140ba5_0_161"/>
          <p:cNvGraphicFramePr/>
          <p:nvPr>
            <p:extLst>
              <p:ext uri="{D42A27DB-BD31-4B8C-83A1-F6EECF244321}">
                <p14:modId xmlns:p14="http://schemas.microsoft.com/office/powerpoint/2010/main" val="73951644"/>
              </p:ext>
            </p:extLst>
          </p:nvPr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95.6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30.7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3800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18415" marR="18415" marT="18415" marB="1841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565</a:t>
                      </a:r>
                    </a:p>
                  </a:txBody>
                  <a:tcPr marL="18415" marR="18415" marT="18415" marB="1841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398</Words>
  <Application>Microsoft Office PowerPoint</Application>
  <PresentationFormat>Panorámica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Fira Sans Extra Condensed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pablomicoltal@outlook.com</cp:lastModifiedBy>
  <cp:revision>5</cp:revision>
  <dcterms:created xsi:type="dcterms:W3CDTF">2020-06-26T14:36:07Z</dcterms:created>
  <dcterms:modified xsi:type="dcterms:W3CDTF">2022-04-30T17:00:39Z</dcterms:modified>
</cp:coreProperties>
</file>