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105e9140ba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287088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Algoritmos de Búsqueda de Rutas para la </a:t>
            </a:r>
            <a:r>
              <a:rPr lang="es-MX" sz="3800" dirty="0"/>
              <a:t>P</a:t>
            </a:r>
            <a:r>
              <a:rPr lang="es-MX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revención de Acoso sexual 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 rot="10800000" flipH="1">
            <a:off x="4292075" y="947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lang="en-US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lang="en-US" i="1">
                <a:solidFill>
                  <a:schemeClr val="accent2"/>
                </a:solidFill>
              </a:rPr>
              <a:t>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1" name="Google Shape;621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lang="en-US" i="1">
                <a:solidFill>
                  <a:schemeClr val="accent2"/>
                </a:solidFill>
              </a:rPr>
              <a:t>monitores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52770" y="1633038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205076" y="1834047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616745" y="4206182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4684306" y="4217032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Pablo </a:t>
            </a:r>
            <a:r>
              <a:rPr lang="en-US" sz="2200" b="1" dirty="0" err="1">
                <a:solidFill>
                  <a:srgbClr val="001E33"/>
                </a:solidFill>
              </a:rPr>
              <a:t>Micolta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dirty="0">
                <a:solidFill>
                  <a:srgbClr val="001E33"/>
                </a:solidFill>
              </a:rPr>
              <a:t>Edición del Informe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8022" y="4172727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 Palacio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Codification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Preliminar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http://github.com/yourUserName/proyecto/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361440" y="4206182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 encuentra su proyecto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eliminar el círculo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224" name="Google Shape;224;p2"/>
          <p:cNvGrpSpPr/>
          <p:nvPr/>
        </p:nvGrpSpPr>
        <p:grpSpPr>
          <a:xfrm>
            <a:off x="6527994" y="1644327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09;p2">
            <a:extLst>
              <a:ext uri="{FF2B5EF4-FFF2-40B4-BE49-F238E27FC236}">
                <a16:creationId xmlns:a16="http://schemas.microsoft.com/office/drawing/2014/main" id="{9A54DB71-5A17-4B46-9DDC-9E1A29FA09BE}"/>
              </a:ext>
            </a:extLst>
          </p:cNvPr>
          <p:cNvSpPr/>
          <p:nvPr/>
        </p:nvSpPr>
        <p:spPr>
          <a:xfrm>
            <a:off x="2467401" y="1889321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1;p2">
            <a:extLst>
              <a:ext uri="{FF2B5EF4-FFF2-40B4-BE49-F238E27FC236}">
                <a16:creationId xmlns:a16="http://schemas.microsoft.com/office/drawing/2014/main" id="{2514E128-3CFB-45B6-B7B8-ADB5143CBC48}"/>
              </a:ext>
            </a:extLst>
          </p:cNvPr>
          <p:cNvSpPr/>
          <p:nvPr/>
        </p:nvSpPr>
        <p:spPr>
          <a:xfrm>
            <a:off x="2429380" y="4229915"/>
            <a:ext cx="2192760" cy="17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1" dirty="0">
                <a:solidFill>
                  <a:srgbClr val="001E33"/>
                </a:solidFill>
              </a:rPr>
              <a:t>Miguel A. Martínez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 General</a:t>
            </a:r>
            <a:endParaRPr sz="220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7;p2">
            <a:extLst>
              <a:ext uri="{FF2B5EF4-FFF2-40B4-BE49-F238E27FC236}">
                <a16:creationId xmlns:a16="http://schemas.microsoft.com/office/drawing/2014/main" id="{1424F02E-7458-4587-B2F4-D7D7EAC5EEAE}"/>
              </a:ext>
            </a:extLst>
          </p:cNvPr>
          <p:cNvSpPr/>
          <p:nvPr/>
        </p:nvSpPr>
        <p:spPr>
          <a:xfrm>
            <a:off x="4729666" y="1918501"/>
            <a:ext cx="2102040" cy="228768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10" b="-13656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 rot="10800000" flipH="1">
            <a:off x="4268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6" name="Google Shape;236;p6"/>
          <p:cNvSpPr/>
          <p:nvPr/>
        </p:nvSpPr>
        <p:spPr>
          <a:xfrm>
            <a:off x="5108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sea necesario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cambiar nada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5e9140ba5_0_3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sz="21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05e9140ba5_0_92"/>
          <p:cNvSpPr/>
          <p:nvPr/>
        </p:nvSpPr>
        <p:spPr>
          <a:xfrm rot="10800000" flipH="1">
            <a:off x="32012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7" name="Google Shape;327;g105e9140ba5_0_92"/>
          <p:cNvSpPr/>
          <p:nvPr/>
        </p:nvSpPr>
        <p:spPr>
          <a:xfrm>
            <a:off x="4118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5e9140ba5_0_92"/>
          <p:cNvSpPr/>
          <p:nvPr/>
        </p:nvSpPr>
        <p:spPr>
          <a:xfrm flipH="1">
            <a:off x="5444338" y="3920352"/>
            <a:ext cx="420498" cy="1393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3" name="Google Shape;353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sz="21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4973275"/>
            <a:ext cx="69831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 del algoritmo para el camino más corto restringido 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En este semestre, podría ser DFS, BFS, Dijkstra, A*... </a:t>
            </a:r>
            <a:r>
              <a:rPr lang="en-US" sz="1400" b="1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por favor, elija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1" name="Google Shape;391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Diseñe sus propias figuras en Lucidchart o equivalente: https://www.lucidchart.com/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</a:t>
            </a:r>
            <a:r>
              <a:rPr lang="en-US" i="1">
                <a:solidFill>
                  <a:schemeClr val="accent2"/>
                </a:solidFill>
              </a:rPr>
              <a:t>gráficas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4386257" y="59656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5" name="Google Shape;395;p3"/>
          <p:cNvSpPr/>
          <p:nvPr/>
        </p:nvSpPr>
        <p:spPr>
          <a:xfrm>
            <a:off x="79586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 estos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c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olore</a:t>
            </a:r>
            <a:r>
              <a:rPr lang="en-US" i="1">
                <a:solidFill>
                  <a:schemeClr val="accent2"/>
                </a:solidFill>
              </a:rPr>
              <a:t>s para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las gráficas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3"/>
          <p:cNvGrpSpPr/>
          <p:nvPr/>
        </p:nvGrpSpPr>
        <p:grpSpPr>
          <a:xfrm>
            <a:off x="445904" y="1762990"/>
            <a:ext cx="5974004" cy="3227596"/>
            <a:chOff x="2667000" y="1475498"/>
            <a:chExt cx="6858000" cy="3938975"/>
          </a:xfrm>
        </p:grpSpPr>
        <p:pic>
          <p:nvPicPr>
            <p:cNvPr id="401" name="Google Shape;401;p3"/>
            <p:cNvPicPr preferRelativeResize="0"/>
            <p:nvPr/>
          </p:nvPicPr>
          <p:blipFill rotWithShape="1">
            <a:blip r:embed="rId4">
              <a:alphaModFix/>
            </a:blip>
            <a:srcRect t="12021" b="11402"/>
            <a:stretch/>
          </p:blipFill>
          <p:spPr>
            <a:xfrm>
              <a:off x="2667000" y="1475498"/>
              <a:ext cx="6858000" cy="393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"/>
            <p:cNvSpPr/>
            <p:nvPr/>
          </p:nvSpPr>
          <p:spPr>
            <a:xfrm>
              <a:off x="2770375" y="1526325"/>
              <a:ext cx="2655300" cy="825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3379975" y="1602525"/>
              <a:ext cx="2655300" cy="57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05" name="Google Shape;4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lang="en-US" sz="1400" b="0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lang="en-US" sz="1400" b="1" i="0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8" name="Google Shape;418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3546805" y="5357025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0" name="Google Shape;420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/>
        </p:nvGraphicFramePr>
        <p:xfrm>
          <a:off x="471720" y="11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en-US" sz="22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*E*2 </a:t>
                      </a:r>
                      <a:r>
                        <a:rPr lang="en-US" sz="2200" u="none" strike="noStrike" cap="none" baseline="300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V*E*2</a:t>
                      </a:r>
                      <a:r>
                        <a:rPr lang="en-US" sz="2200" u="none" strike="noStrike" cap="none" baseline="300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strike="noStrike" cap="non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3" name="Google Shape;423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lang="en-US" sz="1400" b="1" i="1" u="none" strike="noStrike" cap="non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sz="1400" b="1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"/>
          <p:cNvSpPr/>
          <p:nvPr/>
        </p:nvSpPr>
        <p:spPr>
          <a:xfrm flipH="1">
            <a:off x="2232538" y="5453601"/>
            <a:ext cx="317358" cy="5930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Panorámica</PresentationFormat>
  <Paragraphs>211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Fira Sans Extra Condensed</vt:lpstr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pablomicoltal@outlook.com</cp:lastModifiedBy>
  <cp:revision>1</cp:revision>
  <dcterms:created xsi:type="dcterms:W3CDTF">2020-06-26T14:36:07Z</dcterms:created>
  <dcterms:modified xsi:type="dcterms:W3CDTF">2022-02-19T18:12:29Z</dcterms:modified>
</cp:coreProperties>
</file>