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8212-5A83-404C-88C0-27BC9B64844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A0D2-AE64-435F-B6E2-D0464040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5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8212-5A83-404C-88C0-27BC9B64844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A0D2-AE64-435F-B6E2-D0464040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8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8212-5A83-404C-88C0-27BC9B64844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A0D2-AE64-435F-B6E2-D0464040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6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8212-5A83-404C-88C0-27BC9B64844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A0D2-AE64-435F-B6E2-D0464040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7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8212-5A83-404C-88C0-27BC9B64844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A0D2-AE64-435F-B6E2-D0464040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8212-5A83-404C-88C0-27BC9B64844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A0D2-AE64-435F-B6E2-D0464040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8212-5A83-404C-88C0-27BC9B64844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A0D2-AE64-435F-B6E2-D0464040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7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8212-5A83-404C-88C0-27BC9B64844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A0D2-AE64-435F-B6E2-D0464040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9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8212-5A83-404C-88C0-27BC9B64844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A0D2-AE64-435F-B6E2-D0464040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8212-5A83-404C-88C0-27BC9B64844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A0D2-AE64-435F-B6E2-D0464040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9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8212-5A83-404C-88C0-27BC9B64844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A0D2-AE64-435F-B6E2-D0464040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5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58212-5A83-404C-88C0-27BC9B64844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8A0D2-AE64-435F-B6E2-D0464040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6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63000">
              <a:schemeClr val="accent1">
                <a:lumMod val="60000"/>
                <a:lumOff val="40000"/>
              </a:schemeClr>
            </a:gs>
            <a:gs pos="85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83" y="672021"/>
            <a:ext cx="3115038" cy="15597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61" y="1330961"/>
            <a:ext cx="2308705" cy="1381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193" y="1063597"/>
            <a:ext cx="2921260" cy="15068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433" y="3243935"/>
            <a:ext cx="2158240" cy="2158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19040" y="279788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Daniel Palmer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04721" y="3976258"/>
            <a:ext cx="274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Austin Rice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5939" y="5031049"/>
            <a:ext cx="326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Matthew </a:t>
            </a:r>
            <a:r>
              <a:rPr lang="en-US" sz="2400" dirty="0" err="1" smtClean="0">
                <a:latin typeface="Arial Black" panose="020B0A04020102020204" pitchFamily="34" charset="0"/>
              </a:rPr>
              <a:t>Stipsits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828" y="271011"/>
            <a:ext cx="5977078" cy="59770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92" y="3306466"/>
            <a:ext cx="2095709" cy="209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0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1350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Rice</dc:creator>
  <cp:lastModifiedBy>Austin Rice</cp:lastModifiedBy>
  <cp:revision>4</cp:revision>
  <dcterms:created xsi:type="dcterms:W3CDTF">2018-12-01T23:44:05Z</dcterms:created>
  <dcterms:modified xsi:type="dcterms:W3CDTF">2018-12-02T22:15:47Z</dcterms:modified>
</cp:coreProperties>
</file>