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9" d="100"/>
          <a:sy n="59" d="100"/>
        </p:scale>
        <p:origin x="-7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0863-8C6F-4057-9B6F-FD3779C6249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3388-3B66-40C3-98B9-A0A13B16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2850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0863-8C6F-4057-9B6F-FD3779C6249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3388-3B66-40C3-98B9-A0A13B16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1510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0863-8C6F-4057-9B6F-FD3779C6249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3388-3B66-40C3-98B9-A0A13B16B9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642219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0863-8C6F-4057-9B6F-FD3779C6249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3388-3B66-40C3-98B9-A0A13B16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419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0863-8C6F-4057-9B6F-FD3779C6249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3388-3B66-40C3-98B9-A0A13B16B9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62268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0863-8C6F-4057-9B6F-FD3779C6249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3388-3B66-40C3-98B9-A0A13B16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354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0863-8C6F-4057-9B6F-FD3779C6249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3388-3B66-40C3-98B9-A0A13B16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28201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0863-8C6F-4057-9B6F-FD3779C6249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3388-3B66-40C3-98B9-A0A13B16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777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0863-8C6F-4057-9B6F-FD3779C6249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3388-3B66-40C3-98B9-A0A13B16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6807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0863-8C6F-4057-9B6F-FD3779C6249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3388-3B66-40C3-98B9-A0A13B16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0017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0863-8C6F-4057-9B6F-FD3779C6249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3388-3B66-40C3-98B9-A0A13B16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092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0863-8C6F-4057-9B6F-FD3779C6249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3388-3B66-40C3-98B9-A0A13B16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575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0863-8C6F-4057-9B6F-FD3779C6249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3388-3B66-40C3-98B9-A0A13B16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1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0863-8C6F-4057-9B6F-FD3779C6249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3388-3B66-40C3-98B9-A0A13B16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0529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0863-8C6F-4057-9B6F-FD3779C6249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3388-3B66-40C3-98B9-A0A13B16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6371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0863-8C6F-4057-9B6F-FD3779C6249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3388-3B66-40C3-98B9-A0A13B16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6915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C0863-8C6F-4057-9B6F-FD3779C6249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9B53388-3B66-40C3-98B9-A0A13B16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4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4321"/>
            <a:ext cx="9144000" cy="16197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STARZ COLLEGE OF SCIECNCE AND TECHNOLOGY</a:t>
            </a:r>
            <a:br>
              <a:rPr lang="en-US" sz="36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</a:br>
            <a:r>
              <a:rPr lang="en-US" sz="36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AIRFIELD SINKOR MONROVIA, LIBERIA</a:t>
            </a:r>
            <a:endParaRPr lang="en-US" sz="3600" b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241232"/>
            <a:ext cx="1864795" cy="1780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12" y="2076995"/>
            <a:ext cx="9144000" cy="4963885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8000" b="1" i="1" u="sng" dirty="0" smtClean="0">
                <a:solidFill>
                  <a:schemeClr val="tx1"/>
                </a:solidFill>
                <a:latin typeface="Lucida Bright" pitchFamily="18" charset="0"/>
              </a:rPr>
              <a:t>DIGITAL MEDIA PROJECT PRESENTATION</a:t>
            </a:r>
          </a:p>
          <a:p>
            <a:pPr algn="ctr"/>
            <a:r>
              <a:rPr lang="en-US" sz="8000" b="1" i="1" u="sng" dirty="0" smtClean="0">
                <a:solidFill>
                  <a:schemeClr val="tx1"/>
                </a:solidFill>
                <a:latin typeface="Lucida Bright" pitchFamily="18" charset="0"/>
              </a:rPr>
              <a:t>GROUP #6 PROJECT</a:t>
            </a:r>
          </a:p>
          <a:p>
            <a:pPr algn="ctr"/>
            <a:r>
              <a:rPr lang="en-US" sz="8000" b="1" i="1" dirty="0" smtClean="0">
                <a:solidFill>
                  <a:schemeClr val="tx1"/>
                </a:solidFill>
                <a:latin typeface="Lucida Bright" pitchFamily="18" charset="0"/>
              </a:rPr>
              <a:t>Presented TO: Mr. Philip S. </a:t>
            </a:r>
            <a:r>
              <a:rPr lang="en-US" sz="8000" b="1" i="1" dirty="0" err="1" smtClean="0">
                <a:solidFill>
                  <a:schemeClr val="tx1"/>
                </a:solidFill>
                <a:latin typeface="Lucida Bright" pitchFamily="18" charset="0"/>
              </a:rPr>
              <a:t>Bargin</a:t>
            </a:r>
            <a:r>
              <a:rPr lang="en-US" sz="8000" b="1" i="1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US" sz="8000" b="1" i="1" dirty="0" err="1" smtClean="0">
                <a:solidFill>
                  <a:schemeClr val="tx1"/>
                </a:solidFill>
                <a:latin typeface="Lucida Bright" pitchFamily="18" charset="0"/>
              </a:rPr>
              <a:t>Jr</a:t>
            </a:r>
            <a:r>
              <a:rPr lang="en-US" sz="8000" b="1" i="1" dirty="0" smtClean="0">
                <a:solidFill>
                  <a:schemeClr val="tx1"/>
                </a:solidFill>
                <a:latin typeface="Lucida Bright" pitchFamily="18" charset="0"/>
              </a:rPr>
              <a:t>,</a:t>
            </a:r>
          </a:p>
          <a:p>
            <a:pPr algn="l"/>
            <a:r>
              <a:rPr lang="en-US" sz="8000" b="1" u="sng" dirty="0" smtClean="0">
                <a:solidFill>
                  <a:schemeClr val="tx1"/>
                </a:solidFill>
                <a:latin typeface="Lucida Bright" pitchFamily="18" charset="0"/>
              </a:rPr>
              <a:t>GROUP MEMBERS</a:t>
            </a:r>
            <a:endParaRPr lang="en-US" sz="8000" b="1" u="sng" dirty="0">
              <a:solidFill>
                <a:schemeClr val="tx1"/>
              </a:solidFill>
              <a:latin typeface="Lucida Bright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7200" b="1" i="1" dirty="0" smtClean="0">
                <a:solidFill>
                  <a:schemeClr val="tx1"/>
                </a:solidFill>
              </a:rPr>
              <a:t>Daniel </a:t>
            </a:r>
            <a:r>
              <a:rPr lang="en-US" sz="7200" b="1" i="1" dirty="0" err="1" smtClean="0">
                <a:solidFill>
                  <a:schemeClr val="tx1"/>
                </a:solidFill>
              </a:rPr>
              <a:t>Partee</a:t>
            </a:r>
            <a:r>
              <a:rPr lang="en-US" sz="7200" b="1" i="1" dirty="0" smtClean="0">
                <a:solidFill>
                  <a:schemeClr val="tx1"/>
                </a:solidFill>
              </a:rPr>
              <a:t> </a:t>
            </a:r>
            <a:r>
              <a:rPr lang="en-US" sz="7200" b="1" i="1" dirty="0" err="1" smtClean="0">
                <a:solidFill>
                  <a:schemeClr val="tx1"/>
                </a:solidFill>
              </a:rPr>
              <a:t>Jr</a:t>
            </a:r>
            <a:r>
              <a:rPr lang="en-US" sz="7200" b="1" i="1" dirty="0" smtClean="0">
                <a:solidFill>
                  <a:schemeClr val="tx1"/>
                </a:solidFill>
              </a:rPr>
              <a:t>,…………………………….............................. ID#:5134</a:t>
            </a:r>
          </a:p>
          <a:p>
            <a:pPr marL="457200" indent="-457200" algn="l">
              <a:buAutoNum type="arabicPeriod"/>
            </a:pPr>
            <a:r>
              <a:rPr lang="en-US" sz="7200" b="1" i="1" dirty="0" err="1" smtClean="0">
                <a:solidFill>
                  <a:schemeClr val="tx1"/>
                </a:solidFill>
              </a:rPr>
              <a:t>Quatama</a:t>
            </a:r>
            <a:r>
              <a:rPr lang="en-US" sz="7200" b="1" i="1" dirty="0" smtClean="0">
                <a:solidFill>
                  <a:schemeClr val="tx1"/>
                </a:solidFill>
              </a:rPr>
              <a:t> Moore……………………………………………………………………. ID#:5380</a:t>
            </a:r>
          </a:p>
          <a:p>
            <a:pPr marL="457200" indent="-457200" algn="l">
              <a:buAutoNum type="arabicPeriod"/>
            </a:pPr>
            <a:r>
              <a:rPr lang="en-US" sz="7200" b="1" i="1" dirty="0" err="1" smtClean="0">
                <a:solidFill>
                  <a:schemeClr val="tx1"/>
                </a:solidFill>
              </a:rPr>
              <a:t>Kpana</a:t>
            </a:r>
            <a:r>
              <a:rPr lang="en-US" sz="7200" b="1" i="1" dirty="0" smtClean="0">
                <a:solidFill>
                  <a:schemeClr val="tx1"/>
                </a:solidFill>
              </a:rPr>
              <a:t> </a:t>
            </a:r>
            <a:r>
              <a:rPr lang="en-US" sz="7200" b="1" i="1" dirty="0" err="1" smtClean="0">
                <a:solidFill>
                  <a:schemeClr val="tx1"/>
                </a:solidFill>
              </a:rPr>
              <a:t>Konneh</a:t>
            </a:r>
            <a:r>
              <a:rPr lang="en-US" sz="7200" b="1" i="1" dirty="0" smtClean="0">
                <a:solidFill>
                  <a:schemeClr val="tx1"/>
                </a:solidFill>
              </a:rPr>
              <a:t>………………………………………………………………………  ID#:5331</a:t>
            </a:r>
          </a:p>
          <a:p>
            <a:pPr marL="457200" indent="-457200" algn="l">
              <a:buAutoNum type="arabicPeriod"/>
            </a:pPr>
            <a:r>
              <a:rPr lang="en-US" sz="7200" b="1" i="1" dirty="0" smtClean="0">
                <a:solidFill>
                  <a:schemeClr val="tx1"/>
                </a:solidFill>
              </a:rPr>
              <a:t>Wilfred A. Carter…………………………………………………………………  ID#:5301</a:t>
            </a:r>
          </a:p>
          <a:p>
            <a:pPr algn="l"/>
            <a:endParaRPr lang="en-US" sz="72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1200" b="1" i="1" dirty="0" smtClean="0">
                <a:solidFill>
                  <a:schemeClr val="tx1"/>
                </a:solidFill>
              </a:rPr>
              <a:t>Date of Submission: January </a:t>
            </a:r>
            <a:r>
              <a:rPr lang="en-US" sz="11200" b="1" i="1" dirty="0" smtClean="0">
                <a:solidFill>
                  <a:schemeClr val="tx1"/>
                </a:solidFill>
              </a:rPr>
              <a:t>11, </a:t>
            </a:r>
            <a:r>
              <a:rPr lang="en-US" sz="11200" b="1" i="1" dirty="0" smtClean="0">
                <a:solidFill>
                  <a:schemeClr val="tx1"/>
                </a:solidFill>
              </a:rPr>
              <a:t>2021</a:t>
            </a:r>
          </a:p>
          <a:p>
            <a:pPr marL="457200" indent="-457200" algn="ctr">
              <a:buAutoNum type="arabicPeriod"/>
            </a:pPr>
            <a:endParaRPr lang="en-US" sz="8000" b="1" i="1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37" y="76801"/>
            <a:ext cx="1864795" cy="1780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76079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15538"/>
            <a:ext cx="10515600" cy="4310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  <a:latin typeface="Algerian" panose="04020705040A02060702" pitchFamily="82" charset="0"/>
              </a:rPr>
              <a:t/>
            </a:r>
            <a:br>
              <a:rPr lang="en-US" b="1" u="sng" dirty="0" smtClean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US" sz="4000" b="1" u="sng" dirty="0" smtClean="0">
                <a:solidFill>
                  <a:srgbClr val="0070C0"/>
                </a:solidFill>
                <a:latin typeface="Algerian" panose="04020705040A02060702" pitchFamily="82" charset="0"/>
              </a:rPr>
              <a:t>PROJRCT OVERVIEW </a:t>
            </a:r>
            <a:endParaRPr lang="en-US" sz="4000" b="1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6270171"/>
          </a:xfrm>
        </p:spPr>
        <p:txBody>
          <a:bodyPr/>
          <a:lstStyle/>
          <a:p>
            <a:r>
              <a:rPr lang="en-US" sz="2400" b="1" u="sng" dirty="0" smtClean="0"/>
              <a:t>LISS HOME PAGE</a:t>
            </a:r>
          </a:p>
          <a:p>
            <a:r>
              <a:rPr lang="en-US" sz="2000" dirty="0" smtClean="0"/>
              <a:t>On our home page you will find information such as: The LISS School logo, an image map with clickable areas ( a picture of some students in the LISS library), the school principle, principal message, and etc.</a:t>
            </a:r>
          </a:p>
          <a:p>
            <a:r>
              <a:rPr lang="en-US" sz="2400" b="1" u="sng" dirty="0" smtClean="0"/>
              <a:t>ABOUT US</a:t>
            </a:r>
          </a:p>
          <a:p>
            <a:r>
              <a:rPr lang="en-US" sz="2000" dirty="0" smtClean="0"/>
              <a:t>Our about page consist of well documented information about the LISS </a:t>
            </a:r>
            <a:r>
              <a:rPr lang="en-US" sz="2000" dirty="0"/>
              <a:t>H</a:t>
            </a:r>
            <a:r>
              <a:rPr lang="en-US" sz="2000" dirty="0" smtClean="0"/>
              <a:t>igh school. Such as: The LISS history, and policy of admission.</a:t>
            </a:r>
          </a:p>
          <a:p>
            <a:r>
              <a:rPr lang="en-US" sz="2400" b="1" u="sng" dirty="0" smtClean="0"/>
              <a:t>CONTACT US</a:t>
            </a:r>
            <a:endParaRPr lang="en-US" sz="2400" b="1" dirty="0" smtClean="0"/>
          </a:p>
          <a:p>
            <a:r>
              <a:rPr lang="en-US" sz="2000" dirty="0" smtClean="0"/>
              <a:t>On our contact us page you will find basic information such as: Email, The LISS cell number, visitors requirement, and </a:t>
            </a:r>
            <a:r>
              <a:rPr lang="en-US" sz="2000" smtClean="0"/>
              <a:t>etc.</a:t>
            </a:r>
            <a:endParaRPr lang="en-US" sz="2000" dirty="0" smtClean="0"/>
          </a:p>
          <a:p>
            <a:r>
              <a:rPr lang="en-US" sz="2400" b="1" u="sng" dirty="0" smtClean="0"/>
              <a:t>GALLERY</a:t>
            </a:r>
          </a:p>
          <a:p>
            <a:r>
              <a:rPr lang="en-US" sz="2000" dirty="0" smtClean="0"/>
              <a:t>Our gallery page consist of beautiful photos, videos, and audios from the LISS team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7211778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96833"/>
            <a:ext cx="10515600" cy="2487522"/>
          </a:xfrm>
        </p:spPr>
        <p:txBody>
          <a:bodyPr>
            <a:normAutofit/>
          </a:bodyPr>
          <a:lstStyle/>
          <a:p>
            <a:pPr algn="ctr"/>
            <a:r>
              <a:rPr lang="en-US" sz="3600" b="1" i="1" u="sng" dirty="0" smtClean="0">
                <a:solidFill>
                  <a:srgbClr val="FF0000"/>
                </a:solidFill>
              </a:rPr>
              <a:t>OUR PROJECT APPROACh</a:t>
            </a:r>
            <a:endParaRPr lang="en-US" sz="3600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54062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carry out a lot of approach and method to successfully complete this project.</a:t>
            </a:r>
          </a:p>
          <a:p>
            <a:r>
              <a:rPr lang="en-US" sz="2400" dirty="0" smtClean="0"/>
              <a:t>We firstly had to choose a renowned school of our choice.</a:t>
            </a:r>
          </a:p>
          <a:p>
            <a:r>
              <a:rPr lang="en-US" sz="2400" dirty="0" smtClean="0"/>
              <a:t>We gather information's and carry out a research about the Light International School System</a:t>
            </a:r>
          </a:p>
          <a:p>
            <a:r>
              <a:rPr lang="en-US" sz="2400" dirty="0" smtClean="0"/>
              <a:t>We also had to make some research about some coding  to use, so as to have a great website.</a:t>
            </a:r>
          </a:p>
          <a:p>
            <a:r>
              <a:rPr lang="en-US" sz="2400" dirty="0" smtClean="0"/>
              <a:t>Our project was not build on individual effort, but collective efforts.</a:t>
            </a:r>
          </a:p>
          <a:p>
            <a:r>
              <a:rPr lang="en-US" sz="2400" dirty="0" smtClean="0"/>
              <a:t>Finally we build our website basically using html, and some few css coding.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10342" y="368549"/>
            <a:ext cx="8307977" cy="901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i="1" u="sng" dirty="0" smtClean="0">
                <a:solidFill>
                  <a:srgbClr val="7030A0"/>
                </a:solidFill>
              </a:rPr>
              <a:t>Project Approach</a:t>
            </a:r>
            <a:endParaRPr lang="en-US" sz="4800" b="1" i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165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486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1" u="sng" dirty="0" smtClean="0">
                <a:solidFill>
                  <a:srgbClr val="FF0000"/>
                </a:solidFill>
              </a:rPr>
              <a:t>CONSTRAINTS</a:t>
            </a:r>
            <a:endParaRPr lang="en-US" sz="3600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endured a lot of difficulties while doing this project such as:</a:t>
            </a:r>
          </a:p>
          <a:p>
            <a:r>
              <a:rPr lang="en-US" sz="2400" dirty="0" smtClean="0"/>
              <a:t>Lack of information previously from the main source(LISS)</a:t>
            </a:r>
          </a:p>
          <a:p>
            <a:r>
              <a:rPr lang="en-US" sz="2400" dirty="0" smtClean="0"/>
              <a:t>Poor electricity on and off campus</a:t>
            </a:r>
          </a:p>
          <a:p>
            <a:r>
              <a:rPr lang="en-US" sz="2400" dirty="0" smtClean="0"/>
              <a:t>Poor Wi-Fi network on campus, making it difficult to search the internet</a:t>
            </a:r>
          </a:p>
          <a:p>
            <a:r>
              <a:rPr lang="en-US" sz="2400" dirty="0" smtClean="0"/>
              <a:t>Slow cooperation from group members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4350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09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1" u="sng" dirty="0" smtClean="0">
                <a:solidFill>
                  <a:srgbClr val="FF0000"/>
                </a:solidFill>
              </a:rPr>
              <a:t>PROJECT SCOPE</a:t>
            </a:r>
            <a:endParaRPr lang="en-US" sz="3600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9451"/>
            <a:ext cx="10515600" cy="56675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project covers the entire Light International School System website</a:t>
            </a:r>
          </a:p>
          <a:p>
            <a:r>
              <a:rPr lang="en-US" sz="2400" dirty="0" smtClean="0"/>
              <a:t>This project also covers all the instructions for building a website using html.</a:t>
            </a:r>
          </a:p>
          <a:p>
            <a:r>
              <a:rPr lang="en-US" sz="2400" dirty="0" smtClean="0"/>
              <a:t>This project also consist of the group members listing, and their ID numbers</a:t>
            </a:r>
          </a:p>
          <a:p>
            <a:r>
              <a:rPr lang="en-US" sz="2400" dirty="0" smtClean="0"/>
              <a:t>The project provides well documented information about our source (LISS)</a:t>
            </a:r>
          </a:p>
          <a:p>
            <a:r>
              <a:rPr lang="en-US" sz="2400" dirty="0" smtClean="0"/>
              <a:t>Finally it consist of the project overview, project approach, project organizations, key features of the project, and etc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7897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55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1" u="sng" dirty="0" smtClean="0">
                <a:solidFill>
                  <a:schemeClr val="accent1"/>
                </a:solidFill>
              </a:rPr>
              <a:t>RECOMMENDATIONS</a:t>
            </a:r>
            <a:endParaRPr lang="en-US" sz="3600" b="1" i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5577"/>
            <a:ext cx="10515600" cy="564138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as members of group six recommend that every students of this institution take seriously the importance of building a well develop website.</a:t>
            </a:r>
          </a:p>
          <a:p>
            <a:r>
              <a:rPr lang="en-US" sz="2400" dirty="0" smtClean="0"/>
              <a:t>We also recommend that every student of this institution should learn the language of programming very well. It is a language that is to be value.</a:t>
            </a:r>
          </a:p>
          <a:p>
            <a:r>
              <a:rPr lang="en-US" sz="2400" dirty="0" smtClean="0"/>
              <a:t>We finally recommend that each student should individually practice web building and not be a parasite.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05985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946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Old English Text MT" pitchFamily="66" charset="0"/>
              </a:rPr>
              <a:t> Thanks for Listening</a:t>
            </a:r>
            <a:endParaRPr lang="en-US" sz="5400" dirty="0">
              <a:solidFill>
                <a:schemeClr val="tx1"/>
              </a:solidFill>
              <a:latin typeface="Old English Tex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636" y="2160589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tx1"/>
                </a:solidFill>
                <a:latin typeface="Old English Text MT" pitchFamily="66" charset="0"/>
              </a:rPr>
              <a:t>Any Questions</a:t>
            </a:r>
            <a:endParaRPr lang="en-US" sz="4800" dirty="0">
              <a:solidFill>
                <a:schemeClr val="tx1"/>
              </a:solidFill>
              <a:latin typeface="Old English Tex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990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474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STARZ COLLEGE OF SCIECNCE AND TECHNOLOGY AIRFIELD SINKOR MONROVIA, LIBERIA</vt:lpstr>
      <vt:lpstr> PROJRCT OVERVIEW </vt:lpstr>
      <vt:lpstr>OUR PROJECT APPROACh</vt:lpstr>
      <vt:lpstr>CONSTRAINTS</vt:lpstr>
      <vt:lpstr>PROJECT SCOPE</vt:lpstr>
      <vt:lpstr>RECOMMENDATIONS</vt:lpstr>
      <vt:lpstr> Thanks for Listening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STARZ COLLEGE OF SCIECNCE AND TECHNOLOGY AIRFIELD SINKOR MONROVIA, LIBERIA</dc:title>
  <dc:creator>CHUKID</dc:creator>
  <cp:lastModifiedBy>DANIEL PARTEE</cp:lastModifiedBy>
  <cp:revision>37</cp:revision>
  <dcterms:created xsi:type="dcterms:W3CDTF">2019-06-12T15:10:05Z</dcterms:created>
  <dcterms:modified xsi:type="dcterms:W3CDTF">2021-01-07T05:17:33Z</dcterms:modified>
</cp:coreProperties>
</file>