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40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5C331-23B2-B44B-8835-F3A9981AAB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Range-based for loops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B708F-FB4B-E24C-A66A-C98CA248CE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/>
              <a:t>C++ 11 standard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448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A6ACF-248F-8F44-9A03-9118A4F03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43303"/>
          </a:xfrm>
        </p:spPr>
        <p:txBody>
          <a:bodyPr/>
          <a:lstStyle/>
          <a:p>
            <a:r>
              <a:rPr lang="en-US" b="1" dirty="0"/>
              <a:t>Range-Based For Loops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C47E8-1EFA-5B42-8993-C6F405F05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702675"/>
            <a:ext cx="10095187" cy="4469525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A feature introduced in 2011 (C++11 standard)</a:t>
            </a:r>
          </a:p>
          <a:p>
            <a:r>
              <a:rPr lang="en-GB" sz="2800" dirty="0"/>
              <a:t>Used as a more readable equivalent to the </a:t>
            </a:r>
            <a:r>
              <a:rPr lang="en-GB" sz="2800" b="1" dirty="0"/>
              <a:t>traditional For Loop.</a:t>
            </a:r>
          </a:p>
          <a:p>
            <a:r>
              <a:rPr lang="en-GB" sz="2800" dirty="0"/>
              <a:t>Less keyboard strokes required.</a:t>
            </a:r>
          </a:p>
          <a:p>
            <a:r>
              <a:rPr lang="en-GB" sz="2800" dirty="0"/>
              <a:t>Saves programmer’s time.</a:t>
            </a:r>
          </a:p>
          <a:p>
            <a:r>
              <a:rPr lang="en-US" sz="2800" dirty="0"/>
              <a:t>No new functionality. </a:t>
            </a:r>
          </a:p>
          <a:p>
            <a:r>
              <a:rPr lang="en-GB" sz="2800" dirty="0"/>
              <a:t>Can be thought of as an extra layer of abstraction on top of traditional For Loops.</a:t>
            </a:r>
          </a:p>
          <a:p>
            <a:r>
              <a:rPr lang="en-GB" sz="2800" dirty="0"/>
              <a:t>Example that shows the differences and similarities between Traditional and Range-based For Loops: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2056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43B86-A969-6141-9803-88288C959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031" y="1316421"/>
            <a:ext cx="3656419" cy="1485900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D48A3F9C-C555-FB44-969E-5D97616A1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276" y="89606"/>
            <a:ext cx="7367752" cy="670465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24D6B85-3108-4D16-857A-7B853971C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694" y="2171700"/>
            <a:ext cx="3656419" cy="3581400"/>
          </a:xfrm>
        </p:spPr>
        <p:txBody>
          <a:bodyPr>
            <a:normAutofit/>
          </a:bodyPr>
          <a:lstStyle/>
          <a:p>
            <a:r>
              <a:rPr lang="en-US" dirty="0"/>
              <a:t>Notice the main difference:</a:t>
            </a:r>
          </a:p>
          <a:p>
            <a:r>
              <a:rPr lang="en-US" dirty="0"/>
              <a:t>Traditional For Loop “loops” over the items of the array using the indices of individual item.</a:t>
            </a:r>
          </a:p>
          <a:p>
            <a:r>
              <a:rPr lang="en-US" dirty="0"/>
              <a:t>Range-based For Loop ”loops” </a:t>
            </a:r>
            <a:r>
              <a:rPr lang="en-US" i="1" dirty="0"/>
              <a:t>directly</a:t>
            </a:r>
            <a:r>
              <a:rPr lang="en-US" dirty="0"/>
              <a:t> over the items.</a:t>
            </a:r>
          </a:p>
        </p:txBody>
      </p:sp>
    </p:spTree>
    <p:extLst>
      <p:ext uri="{BB962C8B-B14F-4D97-AF65-F5344CB8AC3E}">
        <p14:creationId xmlns:p14="http://schemas.microsoft.com/office/powerpoint/2010/main" val="16404204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48</TotalTime>
  <Words>113</Words>
  <Application>Microsoft Macintosh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Franklin Gothic Book</vt:lpstr>
      <vt:lpstr>Crop</vt:lpstr>
      <vt:lpstr>Range-based for loops</vt:lpstr>
      <vt:lpstr>Range-Based For Loops 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Range-based for loops</dc:title>
  <dc:creator>Pelnar, Daniel</dc:creator>
  <cp:lastModifiedBy>Pelnar, Daniel</cp:lastModifiedBy>
  <cp:revision>3</cp:revision>
  <dcterms:created xsi:type="dcterms:W3CDTF">2021-10-14T10:11:59Z</dcterms:created>
  <dcterms:modified xsi:type="dcterms:W3CDTF">2021-10-14T11:00:32Z</dcterms:modified>
</cp:coreProperties>
</file>