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Open Sans" panose="020B0606030504020204" pitchFamily="3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D1940-31D9-42A0-887A-4768797F4D67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E1E44-BF1A-4769-B907-4529F05578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66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RX-Roxo</a:t>
            </a:r>
          </a:p>
          <a:p>
            <a:r>
              <a:rPr lang="pt-PT" dirty="0"/>
              <a:t>TX-Cinza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E1E44-BF1A-4769-B907-4529F05578E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212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79" b="-679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81135" y="4027507"/>
            <a:ext cx="10606865" cy="6259493"/>
          </a:xfrm>
          <a:custGeom>
            <a:avLst/>
            <a:gdLst/>
            <a:ahLst/>
            <a:cxnLst/>
            <a:rect l="l" t="t" r="r" b="b"/>
            <a:pathLst>
              <a:path w="10606865" h="6259493">
                <a:moveTo>
                  <a:pt x="0" y="0"/>
                </a:moveTo>
                <a:lnTo>
                  <a:pt x="10606865" y="0"/>
                </a:lnTo>
                <a:lnTo>
                  <a:pt x="10606865" y="6259493"/>
                </a:lnTo>
                <a:lnTo>
                  <a:pt x="0" y="62594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9827526" cy="6581922"/>
          </a:xfrm>
          <a:custGeom>
            <a:avLst/>
            <a:gdLst/>
            <a:ahLst/>
            <a:cxnLst/>
            <a:rect l="l" t="t" r="r" b="b"/>
            <a:pathLst>
              <a:path w="9827526" h="6581922">
                <a:moveTo>
                  <a:pt x="0" y="0"/>
                </a:moveTo>
                <a:lnTo>
                  <a:pt x="9827526" y="0"/>
                </a:lnTo>
                <a:lnTo>
                  <a:pt x="9827526" y="6581922"/>
                </a:lnTo>
                <a:lnTo>
                  <a:pt x="0" y="65819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6577496" y="3600450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26819" y="1028700"/>
            <a:ext cx="6632481" cy="8229600"/>
          </a:xfrm>
          <a:custGeom>
            <a:avLst/>
            <a:gdLst/>
            <a:ahLst/>
            <a:cxnLst/>
            <a:rect l="l" t="t" r="r" b="b"/>
            <a:pathLst>
              <a:path w="6632481" h="8229600">
                <a:moveTo>
                  <a:pt x="0" y="0"/>
                </a:moveTo>
                <a:lnTo>
                  <a:pt x="6632481" y="0"/>
                </a:lnTo>
                <a:lnTo>
                  <a:pt x="663248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4250753"/>
            <a:ext cx="7476812" cy="5007547"/>
          </a:xfrm>
          <a:custGeom>
            <a:avLst/>
            <a:gdLst/>
            <a:ahLst/>
            <a:cxnLst/>
            <a:rect l="l" t="t" r="r" b="b"/>
            <a:pathLst>
              <a:path w="7476812" h="5007547">
                <a:moveTo>
                  <a:pt x="0" y="0"/>
                </a:moveTo>
                <a:lnTo>
                  <a:pt x="7476812" y="0"/>
                </a:lnTo>
                <a:lnTo>
                  <a:pt x="7476812" y="5007547"/>
                </a:lnTo>
                <a:lnTo>
                  <a:pt x="0" y="50075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4602459" y="1863200"/>
            <a:ext cx="7472752" cy="0"/>
          </a:xfrm>
          <a:prstGeom prst="line">
            <a:avLst/>
          </a:prstGeom>
          <a:ln w="38100" cap="flat">
            <a:solidFill>
              <a:srgbClr val="C02013"/>
            </a:solidFill>
            <a:prstDash val="solid"/>
            <a:headEnd type="arrow" w="med" len="sm"/>
            <a:tailEnd type="arrow" w="med" len="sm"/>
          </a:ln>
        </p:spPr>
      </p:sp>
      <p:sp>
        <p:nvSpPr>
          <p:cNvPr id="5" name="AutoShape 5"/>
          <p:cNvSpPr/>
          <p:nvPr/>
        </p:nvSpPr>
        <p:spPr>
          <a:xfrm flipV="1">
            <a:off x="4602459" y="1863200"/>
            <a:ext cx="0" cy="3490239"/>
          </a:xfrm>
          <a:prstGeom prst="line">
            <a:avLst/>
          </a:prstGeom>
          <a:ln w="38100" cap="flat">
            <a:solidFill>
              <a:srgbClr val="C02013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" name="AutoShape 6"/>
          <p:cNvSpPr/>
          <p:nvPr/>
        </p:nvSpPr>
        <p:spPr>
          <a:xfrm>
            <a:off x="5138002" y="5353439"/>
            <a:ext cx="4332504" cy="1317585"/>
          </a:xfrm>
          <a:prstGeom prst="line">
            <a:avLst/>
          </a:prstGeom>
          <a:ln w="38100" cap="flat">
            <a:solidFill>
              <a:srgbClr val="3D3D3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" name="AutoShape 7"/>
          <p:cNvSpPr/>
          <p:nvPr/>
        </p:nvSpPr>
        <p:spPr>
          <a:xfrm>
            <a:off x="9470506" y="6671024"/>
            <a:ext cx="2604705" cy="0"/>
          </a:xfrm>
          <a:prstGeom prst="line">
            <a:avLst/>
          </a:prstGeom>
          <a:ln w="38100" cap="flat">
            <a:solidFill>
              <a:srgbClr val="3D3D3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" name="AutoShape 8"/>
          <p:cNvSpPr/>
          <p:nvPr/>
        </p:nvSpPr>
        <p:spPr>
          <a:xfrm>
            <a:off x="4767106" y="4250753"/>
            <a:ext cx="10952276" cy="195394"/>
          </a:xfrm>
          <a:prstGeom prst="line">
            <a:avLst/>
          </a:prstGeom>
          <a:ln w="38100" cap="flat">
            <a:solidFill>
              <a:srgbClr val="110CE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AutoShape 9"/>
          <p:cNvSpPr/>
          <p:nvPr/>
        </p:nvSpPr>
        <p:spPr>
          <a:xfrm flipV="1">
            <a:off x="4767106" y="4250753"/>
            <a:ext cx="33790" cy="1102686"/>
          </a:xfrm>
          <a:prstGeom prst="line">
            <a:avLst/>
          </a:prstGeom>
          <a:ln w="38100" cap="flat">
            <a:solidFill>
              <a:srgbClr val="110CE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0" name="AutoShape 10"/>
          <p:cNvSpPr/>
          <p:nvPr/>
        </p:nvSpPr>
        <p:spPr>
          <a:xfrm>
            <a:off x="4965543" y="4446147"/>
            <a:ext cx="10753839" cy="344276"/>
          </a:xfrm>
          <a:prstGeom prst="line">
            <a:avLst/>
          </a:prstGeom>
          <a:ln w="38100" cap="flat">
            <a:solidFill>
              <a:srgbClr val="CB6CE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H="1" flipV="1">
            <a:off x="4965543" y="4446147"/>
            <a:ext cx="0" cy="907292"/>
          </a:xfrm>
          <a:prstGeom prst="line">
            <a:avLst/>
          </a:prstGeom>
          <a:ln w="38100" cap="flat">
            <a:solidFill>
              <a:srgbClr val="CB6CE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-1180908" y="619905"/>
            <a:ext cx="5783367" cy="2889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6"/>
              </a:lnSpc>
            </a:pPr>
            <a:r>
              <a:rPr lang="en-US" sz="3268" dirty="0">
                <a:solidFill>
                  <a:srgbClr val="000000"/>
                </a:solidFill>
                <a:latin typeface="Open Sans"/>
              </a:rPr>
              <a:t>NEO   | Esp32</a:t>
            </a:r>
          </a:p>
          <a:p>
            <a:pPr algn="ctr">
              <a:lnSpc>
                <a:spcPts val="4576"/>
              </a:lnSpc>
            </a:pPr>
            <a:r>
              <a:rPr lang="en-US" sz="3268" dirty="0">
                <a:solidFill>
                  <a:srgbClr val="000000"/>
                </a:solidFill>
                <a:latin typeface="Open Sans"/>
              </a:rPr>
              <a:t>Vcc   |   3V3</a:t>
            </a:r>
          </a:p>
          <a:p>
            <a:pPr algn="ctr">
              <a:lnSpc>
                <a:spcPts val="4576"/>
              </a:lnSpc>
            </a:pPr>
            <a:r>
              <a:rPr lang="en-US" sz="3268" dirty="0">
                <a:solidFill>
                  <a:srgbClr val="000000"/>
                </a:solidFill>
                <a:latin typeface="Open Sans"/>
              </a:rPr>
              <a:t>              Rx    |  GIOP19 (Tx)</a:t>
            </a:r>
          </a:p>
          <a:p>
            <a:pPr algn="ctr">
              <a:lnSpc>
                <a:spcPts val="4576"/>
              </a:lnSpc>
            </a:pPr>
            <a:r>
              <a:rPr lang="en-US" sz="3268" dirty="0">
                <a:solidFill>
                  <a:srgbClr val="000000"/>
                </a:solidFill>
                <a:latin typeface="Open Sans"/>
              </a:rPr>
              <a:t>              Tx    |  GIOP18 (Rx)</a:t>
            </a:r>
          </a:p>
          <a:p>
            <a:pPr algn="ctr">
              <a:lnSpc>
                <a:spcPts val="4576"/>
              </a:lnSpc>
            </a:pPr>
            <a:r>
              <a:rPr lang="en-US" sz="3268" dirty="0">
                <a:solidFill>
                  <a:srgbClr val="000000"/>
                </a:solidFill>
                <a:latin typeface="Open Sans"/>
              </a:rPr>
              <a:t>GND| GND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C50FA9-E364-7EF2-CFC7-7629AAFA1AC9}"/>
              </a:ext>
            </a:extLst>
          </p:cNvPr>
          <p:cNvSpPr/>
          <p:nvPr/>
        </p:nvSpPr>
        <p:spPr>
          <a:xfrm>
            <a:off x="762000" y="4250753"/>
            <a:ext cx="1523998" cy="1317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FF6C4-ED13-8646-1804-F5699225AF00}"/>
              </a:ext>
            </a:extLst>
          </p:cNvPr>
          <p:cNvSpPr/>
          <p:nvPr/>
        </p:nvSpPr>
        <p:spPr>
          <a:xfrm>
            <a:off x="948776" y="5353440"/>
            <a:ext cx="2785024" cy="1885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DC0E0D-8701-0814-6000-7092A79945F2}"/>
              </a:ext>
            </a:extLst>
          </p:cNvPr>
          <p:cNvSpPr/>
          <p:nvPr/>
        </p:nvSpPr>
        <p:spPr>
          <a:xfrm>
            <a:off x="6202985" y="7936002"/>
            <a:ext cx="2785024" cy="1885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671FBA-542E-39B5-D612-AA6967B70814}"/>
              </a:ext>
            </a:extLst>
          </p:cNvPr>
          <p:cNvSpPr/>
          <p:nvPr/>
        </p:nvSpPr>
        <p:spPr>
          <a:xfrm>
            <a:off x="1135170" y="6134210"/>
            <a:ext cx="2785024" cy="1885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20360" y="1028700"/>
            <a:ext cx="6632481" cy="8229600"/>
          </a:xfrm>
          <a:custGeom>
            <a:avLst/>
            <a:gdLst/>
            <a:ahLst/>
            <a:cxnLst/>
            <a:rect l="l" t="t" r="r" b="b"/>
            <a:pathLst>
              <a:path w="6632481" h="8229600">
                <a:moveTo>
                  <a:pt x="0" y="0"/>
                </a:moveTo>
                <a:lnTo>
                  <a:pt x="6632481" y="0"/>
                </a:lnTo>
                <a:lnTo>
                  <a:pt x="663248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551479" y="3149228"/>
            <a:ext cx="7707821" cy="4548663"/>
          </a:xfrm>
          <a:custGeom>
            <a:avLst/>
            <a:gdLst/>
            <a:ahLst/>
            <a:cxnLst/>
            <a:rect l="l" t="t" r="r" b="b"/>
            <a:pathLst>
              <a:path w="7707821" h="4548663">
                <a:moveTo>
                  <a:pt x="0" y="0"/>
                </a:moveTo>
                <a:lnTo>
                  <a:pt x="7707821" y="0"/>
                </a:lnTo>
                <a:lnTo>
                  <a:pt x="7707821" y="4548662"/>
                </a:lnTo>
                <a:lnTo>
                  <a:pt x="0" y="45486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 flipV="1">
            <a:off x="3558746" y="7124145"/>
            <a:ext cx="9846644" cy="1329450"/>
          </a:xfrm>
          <a:prstGeom prst="line">
            <a:avLst/>
          </a:prstGeom>
          <a:ln w="38100" cap="flat">
            <a:solidFill>
              <a:srgbClr val="C0201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3542577" y="7124145"/>
            <a:ext cx="334813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6890715" y="1876684"/>
            <a:ext cx="0" cy="524746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7127632" y="1876684"/>
            <a:ext cx="976308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9788091" y="3332062"/>
            <a:ext cx="4087401" cy="0"/>
          </a:xfrm>
          <a:prstGeom prst="line">
            <a:avLst/>
          </a:prstGeom>
          <a:ln w="38100" cap="flat">
            <a:solidFill>
              <a:srgbClr val="00BF6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V="1">
            <a:off x="7127632" y="3332062"/>
            <a:ext cx="2660459" cy="2207349"/>
          </a:xfrm>
          <a:prstGeom prst="line">
            <a:avLst/>
          </a:prstGeom>
          <a:ln w="38100" cap="flat">
            <a:solidFill>
              <a:srgbClr val="00BF6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flipV="1">
            <a:off x="9940491" y="3484462"/>
            <a:ext cx="4142584" cy="0"/>
          </a:xfrm>
          <a:prstGeom prst="line">
            <a:avLst/>
          </a:prstGeom>
          <a:ln w="38100" cap="flat">
            <a:solidFill>
              <a:srgbClr val="110C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H="1">
            <a:off x="7127632" y="3484462"/>
            <a:ext cx="2812859" cy="2392214"/>
          </a:xfrm>
          <a:prstGeom prst="line">
            <a:avLst/>
          </a:prstGeom>
          <a:ln w="38100" cap="flat">
            <a:solidFill>
              <a:srgbClr val="110C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12360170" y="7190820"/>
            <a:ext cx="5927830" cy="288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6"/>
              </a:lnSpc>
            </a:pPr>
            <a:r>
              <a:rPr lang="en-US" sz="3268" dirty="0">
                <a:solidFill>
                  <a:srgbClr val="000000"/>
                </a:solidFill>
                <a:latin typeface="Open Sans"/>
              </a:rPr>
              <a:t>    SIM900   |     Esp32</a:t>
            </a:r>
          </a:p>
          <a:p>
            <a:pPr algn="ctr">
              <a:lnSpc>
                <a:spcPts val="4576"/>
              </a:lnSpc>
            </a:pPr>
            <a:r>
              <a:rPr lang="en-US" sz="3268" dirty="0">
                <a:solidFill>
                  <a:srgbClr val="000000"/>
                </a:solidFill>
                <a:latin typeface="Open Sans"/>
              </a:rPr>
              <a:t>     Vcc      |        5V</a:t>
            </a:r>
          </a:p>
          <a:p>
            <a:pPr algn="ctr">
              <a:lnSpc>
                <a:spcPts val="4576"/>
              </a:lnSpc>
            </a:pPr>
            <a:r>
              <a:rPr lang="en-US" sz="3268" dirty="0">
                <a:solidFill>
                  <a:srgbClr val="000000"/>
                </a:solidFill>
                <a:latin typeface="Open Sans"/>
              </a:rPr>
              <a:t>                 Rx      |  GIOP16 (Rx)</a:t>
            </a:r>
          </a:p>
          <a:p>
            <a:pPr algn="ctr">
              <a:lnSpc>
                <a:spcPts val="4576"/>
              </a:lnSpc>
            </a:pPr>
            <a:r>
              <a:rPr lang="en-US" sz="3268" dirty="0">
                <a:solidFill>
                  <a:srgbClr val="000000"/>
                </a:solidFill>
                <a:latin typeface="Open Sans"/>
              </a:rPr>
              <a:t>                Tx      | GIOP17 (Tx)</a:t>
            </a:r>
          </a:p>
          <a:p>
            <a:pPr algn="ctr">
              <a:lnSpc>
                <a:spcPts val="4576"/>
              </a:lnSpc>
            </a:pPr>
            <a:r>
              <a:rPr lang="en-US" sz="3268" dirty="0">
                <a:solidFill>
                  <a:srgbClr val="000000"/>
                </a:solidFill>
                <a:latin typeface="Open Sans"/>
              </a:rPr>
              <a:t>      GND    |      GND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52</Words>
  <Application>Microsoft Office PowerPoint</Application>
  <PresentationFormat>Custom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Open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Esp32/Neo/SIM900</dc:title>
  <cp:lastModifiedBy>Daniel Pereira</cp:lastModifiedBy>
  <cp:revision>6</cp:revision>
  <dcterms:created xsi:type="dcterms:W3CDTF">2006-08-16T00:00:00Z</dcterms:created>
  <dcterms:modified xsi:type="dcterms:W3CDTF">2024-06-17T14:31:07Z</dcterms:modified>
  <dc:identifier>DAGAJq-8hoA</dc:identifier>
</cp:coreProperties>
</file>