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61" r:id="rId5"/>
    <p:sldId id="262" r:id="rId6"/>
    <p:sldId id="259" r:id="rId7"/>
    <p:sldId id="264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E8"/>
    <a:srgbClr val="EEEFE7"/>
    <a:srgbClr val="ECE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8CACC-CC39-416D-B969-15E9BE72B372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54560-B591-4411-BD4B-127C35636C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2876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077e08f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077e08f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4560-B591-4411-BD4B-127C35636C9C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1947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4560-B591-4411-BD4B-127C35636C9C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827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4560-B591-4411-BD4B-127C35636C9C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4613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4560-B591-4411-BD4B-127C35636C9C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2392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4560-B591-4411-BD4B-127C35636C9C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310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094D4-0652-476A-0EFC-2AD02B48D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C3B84E-A593-1E3F-38ED-08A8E69C8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14C37-D7BC-6363-E41B-5FA50F58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479F-22B2-443D-8A98-809E93E15A6C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89863B-F32F-FEA9-65D5-7E50D80A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8D98F9-DE59-883A-A8DD-245EBDAF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53D6-755E-4EAB-8CA6-6AB190B205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873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8009A-F8A7-4C1C-6110-E43F2835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500F42-838D-4BC1-ADA7-BD05532AC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E92703-29FF-35CC-1C2D-E2E9E497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479F-22B2-443D-8A98-809E93E15A6C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0E5594-D416-C1D3-C084-5EF8E78D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19FC2E-0DCF-5F4F-0F51-443851A5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53D6-755E-4EAB-8CA6-6AB190B205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672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C7213D-DE18-D831-8495-AE6FF1607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47CC14-CA50-8372-87D4-A05C73221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A8743F-62D6-B041-C9F8-2BCF5AE6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479F-22B2-443D-8A98-809E93E15A6C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AF9577-569F-D98D-5017-60C890D7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6191E1-B881-EC0D-447D-C465FBDB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53D6-755E-4EAB-8CA6-6AB190B205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6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3DC8F-3FEB-FEEB-FAE7-46756044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BAC520-2076-519F-E632-F032E3D51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BF103E-0FD4-EFBB-C6A0-65B00311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479F-22B2-443D-8A98-809E93E15A6C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3D9AFD-EBD6-3696-972A-128FCB97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A60D5-207E-7DAE-8C43-EAFFBF9D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53D6-755E-4EAB-8CA6-6AB190B205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606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A0586-2EEC-7AB6-1D9C-BBAAB58A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2E2A0C-C01E-AC19-D044-E684CA21D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65B2B-C8CE-3A80-9610-DCE86C7B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479F-22B2-443D-8A98-809E93E15A6C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96623D-8C16-61AE-3A4C-C96D0568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593568-0436-3670-8D2A-C16191F0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53D6-755E-4EAB-8CA6-6AB190B205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378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CD5EB-5410-0F81-0B27-6B124BA3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CA50DC-491A-9448-255F-E61114918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9654A5-CA9A-FBCC-E059-EE10343F6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EB7CDD-4634-0521-5A4F-BF7BA464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479F-22B2-443D-8A98-809E93E15A6C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7B122F-30FC-6C7C-93FF-8AD42303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23D8E6-4266-5AB5-1083-869828F5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53D6-755E-4EAB-8CA6-6AB190B205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665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CAA1F-F5E3-2C0B-01BE-2A0B3626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BE1348-A126-E5B7-4B2E-60699C1DC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0A7C49-B3B4-0825-0450-88E462F1C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CBC941-FDBE-71E2-1EB4-54B473E7A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921483-D6DC-1131-6AB7-0B0FC2B25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6FFB06-BC7E-87D5-CA0F-06CC868F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479F-22B2-443D-8A98-809E93E15A6C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F8A8596-545C-4FF1-083D-FA9A5914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CC5213-F4B9-3A10-83CD-E108E7F2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53D6-755E-4EAB-8CA6-6AB190B205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740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31D27-94C7-C742-4C79-D9063317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839FB8-1810-5316-C8D2-C7D494C4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479F-22B2-443D-8A98-809E93E15A6C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C5AFE8-50A5-8E54-1998-D30A61F5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85AA40-1CB4-39B5-B301-6DEE2600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53D6-755E-4EAB-8CA6-6AB190B205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143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6279EE-111A-BE0C-4D6A-8A26268B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479F-22B2-443D-8A98-809E93E15A6C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7379FE-CB7C-E503-5467-97D566D1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88094A-BAE5-3320-B2B9-A07CF38D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53D6-755E-4EAB-8CA6-6AB190B205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610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E6B74-BA3F-93E1-04DA-C493B2FE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9D7F32-AEF8-5285-8DF9-4931EB896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BF2DC7-28ED-2EA8-A115-84A96950C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18445C-30F5-E709-9957-846BFC82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479F-22B2-443D-8A98-809E93E15A6C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A88F8B-C30A-5E4C-5BCC-DA3D2218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70789F-6907-6D26-120C-D3A87E5B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53D6-755E-4EAB-8CA6-6AB190B205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111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4E467-3CB3-9882-5D57-FB8EF877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C60066-C490-F563-3D01-1F7996C80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A67486-E9A1-55A9-071E-878023F7F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B3031D-6BCD-1E4F-5D73-6472FF1E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479F-22B2-443D-8A98-809E93E15A6C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42A816-D332-37DF-BA33-46A26E69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2E744A-EFB5-B641-84A1-CDB2312D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53D6-755E-4EAB-8CA6-6AB190B205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527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0B0D43-D5CD-3FC8-0729-BC49DA47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0E4E39-79B3-5FE2-E3DA-99EA7CABE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8D29CE-6E77-CDBD-FB51-65553249D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AB479F-22B2-443D-8A98-809E93E15A6C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CB1E5F-44E5-F169-D16D-9497AB00D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FA7E19-7582-1F94-2169-0A0715654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7E53D6-755E-4EAB-8CA6-6AB190B205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60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12192001" cy="86586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3126200" y="1272967"/>
            <a:ext cx="5939600" cy="4525600"/>
          </a:xfrm>
          <a:prstGeom prst="rect">
            <a:avLst/>
          </a:prstGeom>
          <a:solidFill>
            <a:srgbClr val="ECED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56" name="Google Shape;56;p13"/>
          <p:cNvSpPr/>
          <p:nvPr/>
        </p:nvSpPr>
        <p:spPr>
          <a:xfrm>
            <a:off x="3630400" y="2488700"/>
            <a:ext cx="4784800" cy="65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s-419" sz="2400">
                <a:solidFill>
                  <a:schemeClr val="dk2"/>
                </a:solidFill>
              </a:rPr>
              <a:t>Correo electrónico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630400" y="3394567"/>
            <a:ext cx="4784800" cy="65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s-419" sz="2400">
                <a:solidFill>
                  <a:schemeClr val="dk2"/>
                </a:solidFill>
              </a:rPr>
              <a:t>Contraseña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861200" y="1591733"/>
            <a:ext cx="4323200" cy="6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419" sz="2400">
                <a:solidFill>
                  <a:schemeClr val="dk2"/>
                </a:solidFill>
              </a:rPr>
              <a:t>INICIO DE SESIÓN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029900" y="4048967"/>
            <a:ext cx="2783600" cy="6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419" sz="2400" u="sng">
                <a:solidFill>
                  <a:srgbClr val="4A86E8"/>
                </a:solidFill>
              </a:rPr>
              <a:t>Registrarse</a:t>
            </a:r>
            <a:endParaRPr sz="2400" u="sng">
              <a:solidFill>
                <a:srgbClr val="4A86E8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489800" y="4887600"/>
            <a:ext cx="3066000" cy="57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s-419" sz="2400">
                <a:solidFill>
                  <a:schemeClr val="lt1"/>
                </a:solidFill>
              </a:rPr>
              <a:t>Login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167" y="305936"/>
            <a:ext cx="5588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1239" y="204901"/>
            <a:ext cx="1696200" cy="355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9ED39D4-6ABD-C9E2-68A8-D3A9FB3BC0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0600" y="1317672"/>
            <a:ext cx="1176343" cy="1070906"/>
          </a:xfrm>
          <a:prstGeom prst="rect">
            <a:avLst/>
          </a:prstGeom>
        </p:spPr>
      </p:pic>
      <p:pic>
        <p:nvPicPr>
          <p:cNvPr id="4" name="Google Shape;85;p15">
            <a:extLst>
              <a:ext uri="{FF2B5EF4-FFF2-40B4-BE49-F238E27FC236}">
                <a16:creationId xmlns:a16="http://schemas.microsoft.com/office/drawing/2014/main" id="{FA74BBA1-6E1E-EB6A-BC2D-B51448656E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2499" t="28429" r="13841" b="34284"/>
          <a:stretch/>
        </p:blipFill>
        <p:spPr>
          <a:xfrm>
            <a:off x="2536371" y="256003"/>
            <a:ext cx="4103914" cy="304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12192001" cy="86586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3126200" y="1042367"/>
            <a:ext cx="5939600" cy="5655200"/>
          </a:xfrm>
          <a:prstGeom prst="rect">
            <a:avLst/>
          </a:prstGeom>
          <a:solidFill>
            <a:srgbClr val="EEEC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70" name="Google Shape;70;p14"/>
          <p:cNvSpPr/>
          <p:nvPr/>
        </p:nvSpPr>
        <p:spPr>
          <a:xfrm>
            <a:off x="3630400" y="2183900"/>
            <a:ext cx="4784800" cy="65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s-419" sz="2400">
                <a:solidFill>
                  <a:schemeClr val="dk2"/>
                </a:solidFill>
              </a:rPr>
              <a:t>Nombres y Apellidos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630400" y="2914233"/>
            <a:ext cx="4784800" cy="65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s-419" sz="2400">
                <a:solidFill>
                  <a:schemeClr val="dk2"/>
                </a:solidFill>
              </a:rPr>
              <a:t>Correo electrónico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861200" y="1350067"/>
            <a:ext cx="4323200" cy="6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419" sz="2400">
                <a:solidFill>
                  <a:schemeClr val="dk2"/>
                </a:solidFill>
              </a:rPr>
              <a:t>REGISTRO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4489800" y="6013800"/>
            <a:ext cx="3066000" cy="57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s-419" sz="2400">
                <a:solidFill>
                  <a:schemeClr val="lt1"/>
                </a:solidFill>
              </a:rPr>
              <a:t>Registro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3630400" y="3661651"/>
            <a:ext cx="4784800" cy="65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s-419" sz="2400">
                <a:solidFill>
                  <a:schemeClr val="dk2"/>
                </a:solidFill>
              </a:rPr>
              <a:t>Contraseña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3630400" y="4409084"/>
            <a:ext cx="4784800" cy="65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s-419" sz="2400">
                <a:solidFill>
                  <a:schemeClr val="dk2"/>
                </a:solidFill>
              </a:rPr>
              <a:t>Tipo de Documento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3630400" y="5140800"/>
            <a:ext cx="4784800" cy="65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s-419" sz="2400">
                <a:solidFill>
                  <a:schemeClr val="dk2"/>
                </a:solidFill>
              </a:rPr>
              <a:t>No. Identificación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167" y="305936"/>
            <a:ext cx="5588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1239" y="204901"/>
            <a:ext cx="1696200" cy="355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C65A982-7266-56E8-E715-5BA1E7A59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0224" y="1077681"/>
            <a:ext cx="1176343" cy="1070906"/>
          </a:xfrm>
          <a:prstGeom prst="rect">
            <a:avLst/>
          </a:prstGeom>
        </p:spPr>
      </p:pic>
      <p:pic>
        <p:nvPicPr>
          <p:cNvPr id="3" name="Google Shape;85;p15">
            <a:extLst>
              <a:ext uri="{FF2B5EF4-FFF2-40B4-BE49-F238E27FC236}">
                <a16:creationId xmlns:a16="http://schemas.microsoft.com/office/drawing/2014/main" id="{579A7516-3CA0-4DD4-D226-14AC03CF63E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2499" t="28429" r="13841" b="34284"/>
          <a:stretch/>
        </p:blipFill>
        <p:spPr>
          <a:xfrm>
            <a:off x="2536371" y="256003"/>
            <a:ext cx="4103914" cy="304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5;p15">
            <a:extLst>
              <a:ext uri="{FF2B5EF4-FFF2-40B4-BE49-F238E27FC236}">
                <a16:creationId xmlns:a16="http://schemas.microsoft.com/office/drawing/2014/main" id="{4DB1F9DA-94B5-8FEC-B0C6-6CBFC4392F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12192000" cy="816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EF19A3C6-8031-6E11-43B5-5F7D695137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7" t="17854" r="20004" b="13449"/>
          <a:stretch/>
        </p:blipFill>
        <p:spPr>
          <a:xfrm>
            <a:off x="11126807" y="919028"/>
            <a:ext cx="773127" cy="81642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6CDC178-CDBA-E2B4-4446-52A66D6ED50F}"/>
              </a:ext>
            </a:extLst>
          </p:cNvPr>
          <p:cNvSpPr/>
          <p:nvPr/>
        </p:nvSpPr>
        <p:spPr>
          <a:xfrm>
            <a:off x="0" y="816428"/>
            <a:ext cx="2536371" cy="6041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u="sng" dirty="0">
                <a:solidFill>
                  <a:schemeClr val="bg2">
                    <a:lumMod val="25000"/>
                  </a:schemeClr>
                </a:solidFill>
              </a:rPr>
              <a:t>Tienda</a:t>
            </a: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CO" u="sng" dirty="0">
                <a:solidFill>
                  <a:schemeClr val="bg2">
                    <a:lumMod val="25000"/>
                  </a:schemeClr>
                </a:solidFill>
              </a:rPr>
              <a:t>Encuesta de satisfacción</a:t>
            </a: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CO" u="sng" dirty="0">
                <a:solidFill>
                  <a:schemeClr val="bg2">
                    <a:lumMod val="25000"/>
                  </a:schemeClr>
                </a:solidFill>
              </a:rPr>
              <a:t>Información sobre sorteos</a:t>
            </a: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CO" u="sng" dirty="0">
                <a:solidFill>
                  <a:schemeClr val="bg2">
                    <a:lumMod val="25000"/>
                  </a:schemeClr>
                </a:solidFill>
              </a:rPr>
              <a:t>Perfil</a:t>
            </a: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CO" u="sng" dirty="0">
                <a:solidFill>
                  <a:schemeClr val="bg2">
                    <a:lumMod val="25000"/>
                  </a:schemeClr>
                </a:solidFill>
              </a:rPr>
              <a:t>Compartir Tienda</a:t>
            </a: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CO" u="sng" dirty="0">
                <a:solidFill>
                  <a:schemeClr val="bg2">
                    <a:lumMod val="25000"/>
                  </a:schemeClr>
                </a:solidFill>
              </a:rPr>
              <a:t>Historial de Clientes Ganadores</a:t>
            </a:r>
          </a:p>
        </p:txBody>
      </p:sp>
      <p:sp>
        <p:nvSpPr>
          <p:cNvPr id="9" name="Google Shape;92;p15">
            <a:extLst>
              <a:ext uri="{FF2B5EF4-FFF2-40B4-BE49-F238E27FC236}">
                <a16:creationId xmlns:a16="http://schemas.microsoft.com/office/drawing/2014/main" id="{ADD354D0-082C-5E55-C34B-208D36C8098E}"/>
              </a:ext>
            </a:extLst>
          </p:cNvPr>
          <p:cNvSpPr/>
          <p:nvPr/>
        </p:nvSpPr>
        <p:spPr>
          <a:xfrm>
            <a:off x="2288591" y="919028"/>
            <a:ext cx="179700" cy="99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55;p18">
            <a:extLst>
              <a:ext uri="{FF2B5EF4-FFF2-40B4-BE49-F238E27FC236}">
                <a16:creationId xmlns:a16="http://schemas.microsoft.com/office/drawing/2014/main" id="{905253D0-3F4F-CA50-D178-1B877998352F}"/>
              </a:ext>
            </a:extLst>
          </p:cNvPr>
          <p:cNvCxnSpPr/>
          <p:nvPr/>
        </p:nvCxnSpPr>
        <p:spPr>
          <a:xfrm rot="10800000" flipH="1">
            <a:off x="2894038" y="1429724"/>
            <a:ext cx="22932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4" name="Google Shape;156;p18">
            <a:extLst>
              <a:ext uri="{FF2B5EF4-FFF2-40B4-BE49-F238E27FC236}">
                <a16:creationId xmlns:a16="http://schemas.microsoft.com/office/drawing/2014/main" id="{7C179462-0CF2-7F40-0033-256AE4CDC8C8}"/>
              </a:ext>
            </a:extLst>
          </p:cNvPr>
          <p:cNvSpPr txBox="1"/>
          <p:nvPr/>
        </p:nvSpPr>
        <p:spPr>
          <a:xfrm>
            <a:off x="2875747" y="919028"/>
            <a:ext cx="15120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dirty="0">
                <a:solidFill>
                  <a:schemeClr val="dk1"/>
                </a:solidFill>
              </a:rPr>
              <a:t>Tienda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9FC57D11-0047-C906-C306-60E4BBC15C4F}"/>
              </a:ext>
            </a:extLst>
          </p:cNvPr>
          <p:cNvSpPr/>
          <p:nvPr/>
        </p:nvSpPr>
        <p:spPr>
          <a:xfrm>
            <a:off x="10986458" y="784028"/>
            <a:ext cx="1082973" cy="10864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B65F23-CF5C-2C9D-B704-673EF39EB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5199" y="1670141"/>
            <a:ext cx="2238687" cy="258163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EEAF84B-1DB0-E689-3058-907723F84D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17"/>
          <a:stretch/>
        </p:blipFill>
        <p:spPr>
          <a:xfrm>
            <a:off x="5676114" y="1778997"/>
            <a:ext cx="2536372" cy="258163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79B157E-A4B0-C1EB-0080-BB3C400992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4289" y="1864047"/>
            <a:ext cx="2062825" cy="2463930"/>
          </a:xfrm>
          <a:prstGeom prst="rect">
            <a:avLst/>
          </a:prstGeom>
        </p:spPr>
      </p:pic>
      <p:pic>
        <p:nvPicPr>
          <p:cNvPr id="19" name="Google Shape;131;p17">
            <a:extLst>
              <a:ext uri="{FF2B5EF4-FFF2-40B4-BE49-F238E27FC236}">
                <a16:creationId xmlns:a16="http://schemas.microsoft.com/office/drawing/2014/main" id="{08A51603-AF57-7632-C7B6-7B9317F3C51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31986" b="30749"/>
          <a:stretch/>
        </p:blipFill>
        <p:spPr>
          <a:xfrm>
            <a:off x="6506535" y="948088"/>
            <a:ext cx="3581400" cy="7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2D89606-088F-90CA-49C8-1119809A267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46073"/>
          <a:stretch/>
        </p:blipFill>
        <p:spPr>
          <a:xfrm>
            <a:off x="3282693" y="5363063"/>
            <a:ext cx="2210108" cy="1494937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3EA04FA-F7D5-243B-766A-E34078819A7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0854" b="29485"/>
          <a:stretch/>
        </p:blipFill>
        <p:spPr>
          <a:xfrm>
            <a:off x="5676114" y="5363062"/>
            <a:ext cx="2724530" cy="149493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256044F-8601-3002-13C0-203BEA88D16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38700"/>
          <a:stretch/>
        </p:blipFill>
        <p:spPr>
          <a:xfrm>
            <a:off x="8632544" y="5279571"/>
            <a:ext cx="2428039" cy="1578429"/>
          </a:xfrm>
          <a:prstGeom prst="rect">
            <a:avLst/>
          </a:prstGeom>
        </p:spPr>
      </p:pic>
      <p:pic>
        <p:nvPicPr>
          <p:cNvPr id="26" name="Google Shape;85;p15">
            <a:extLst>
              <a:ext uri="{FF2B5EF4-FFF2-40B4-BE49-F238E27FC236}">
                <a16:creationId xmlns:a16="http://schemas.microsoft.com/office/drawing/2014/main" id="{395093CE-9B52-BC78-D9CE-00A7F621F8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2499" t="28429" r="13841" b="34284"/>
          <a:stretch/>
        </p:blipFill>
        <p:spPr>
          <a:xfrm>
            <a:off x="2536371" y="256003"/>
            <a:ext cx="4103914" cy="304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26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5;p15">
            <a:extLst>
              <a:ext uri="{FF2B5EF4-FFF2-40B4-BE49-F238E27FC236}">
                <a16:creationId xmlns:a16="http://schemas.microsoft.com/office/drawing/2014/main" id="{4DB1F9DA-94B5-8FEC-B0C6-6CBFC4392F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12192000" cy="816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EF19A3C6-8031-6E11-43B5-5F7D695137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7" t="17854" r="20004" b="13449"/>
          <a:stretch/>
        </p:blipFill>
        <p:spPr>
          <a:xfrm>
            <a:off x="11126807" y="919028"/>
            <a:ext cx="773127" cy="81642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6CDC178-CDBA-E2B4-4446-52A66D6ED50F}"/>
              </a:ext>
            </a:extLst>
          </p:cNvPr>
          <p:cNvSpPr/>
          <p:nvPr/>
        </p:nvSpPr>
        <p:spPr>
          <a:xfrm>
            <a:off x="0" y="816428"/>
            <a:ext cx="2536371" cy="6041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u="sng" dirty="0">
                <a:solidFill>
                  <a:schemeClr val="bg2">
                    <a:lumMod val="25000"/>
                  </a:schemeClr>
                </a:solidFill>
              </a:rPr>
              <a:t>Tienda</a:t>
            </a: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CO" u="sng" dirty="0">
                <a:solidFill>
                  <a:schemeClr val="bg2">
                    <a:lumMod val="25000"/>
                  </a:schemeClr>
                </a:solidFill>
              </a:rPr>
              <a:t>Encuesta de satisfacción</a:t>
            </a: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CO" u="sng" dirty="0">
                <a:solidFill>
                  <a:schemeClr val="bg2">
                    <a:lumMod val="25000"/>
                  </a:schemeClr>
                </a:solidFill>
              </a:rPr>
              <a:t>Información sobre sorteos</a:t>
            </a: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CO" u="sng" dirty="0">
                <a:solidFill>
                  <a:schemeClr val="bg2">
                    <a:lumMod val="25000"/>
                  </a:schemeClr>
                </a:solidFill>
              </a:rPr>
              <a:t>Perfil</a:t>
            </a: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CO" u="sng" dirty="0">
                <a:solidFill>
                  <a:schemeClr val="bg2">
                    <a:lumMod val="25000"/>
                  </a:schemeClr>
                </a:solidFill>
              </a:rPr>
              <a:t>Compartir Tienda</a:t>
            </a: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CO" u="sng" dirty="0">
                <a:solidFill>
                  <a:schemeClr val="bg2">
                    <a:lumMod val="25000"/>
                  </a:schemeClr>
                </a:solidFill>
              </a:rPr>
              <a:t>Historial de Clientes Ganadores</a:t>
            </a:r>
          </a:p>
        </p:txBody>
      </p:sp>
      <p:sp>
        <p:nvSpPr>
          <p:cNvPr id="9" name="Google Shape;92;p15">
            <a:extLst>
              <a:ext uri="{FF2B5EF4-FFF2-40B4-BE49-F238E27FC236}">
                <a16:creationId xmlns:a16="http://schemas.microsoft.com/office/drawing/2014/main" id="{ADD354D0-082C-5E55-C34B-208D36C8098E}"/>
              </a:ext>
            </a:extLst>
          </p:cNvPr>
          <p:cNvSpPr/>
          <p:nvPr/>
        </p:nvSpPr>
        <p:spPr>
          <a:xfrm>
            <a:off x="2288591" y="919028"/>
            <a:ext cx="179700" cy="99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55;p18">
            <a:extLst>
              <a:ext uri="{FF2B5EF4-FFF2-40B4-BE49-F238E27FC236}">
                <a16:creationId xmlns:a16="http://schemas.microsoft.com/office/drawing/2014/main" id="{905253D0-3F4F-CA50-D178-1B877998352F}"/>
              </a:ext>
            </a:extLst>
          </p:cNvPr>
          <p:cNvCxnSpPr>
            <a:cxnSpLocks/>
          </p:cNvCxnSpPr>
          <p:nvPr/>
        </p:nvCxnSpPr>
        <p:spPr>
          <a:xfrm>
            <a:off x="2894038" y="1438424"/>
            <a:ext cx="384421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4" name="Google Shape;156;p18">
            <a:extLst>
              <a:ext uri="{FF2B5EF4-FFF2-40B4-BE49-F238E27FC236}">
                <a16:creationId xmlns:a16="http://schemas.microsoft.com/office/drawing/2014/main" id="{7C179462-0CF2-7F40-0033-256AE4CDC8C8}"/>
              </a:ext>
            </a:extLst>
          </p:cNvPr>
          <p:cNvSpPr txBox="1"/>
          <p:nvPr/>
        </p:nvSpPr>
        <p:spPr>
          <a:xfrm>
            <a:off x="2875746" y="919027"/>
            <a:ext cx="4428567" cy="51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dirty="0">
                <a:solidFill>
                  <a:schemeClr val="dk1"/>
                </a:solidFill>
              </a:rPr>
              <a:t>Encuesta de satisfacción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9FC57D11-0047-C906-C306-60E4BBC15C4F}"/>
              </a:ext>
            </a:extLst>
          </p:cNvPr>
          <p:cNvSpPr/>
          <p:nvPr/>
        </p:nvSpPr>
        <p:spPr>
          <a:xfrm>
            <a:off x="10986458" y="784028"/>
            <a:ext cx="1082973" cy="10864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E37AC6F-D310-12B0-E782-2E1714D46831}"/>
              </a:ext>
            </a:extLst>
          </p:cNvPr>
          <p:cNvSpPr/>
          <p:nvPr/>
        </p:nvSpPr>
        <p:spPr>
          <a:xfrm>
            <a:off x="2778630" y="1649186"/>
            <a:ext cx="6879772" cy="2188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400" u="sng" dirty="0">
                <a:solidFill>
                  <a:schemeClr val="accent1">
                    <a:lumMod val="75000"/>
                  </a:schemeClr>
                </a:solidFill>
              </a:rPr>
              <a:t>Encuesta de atención al cliente</a:t>
            </a:r>
          </a:p>
          <a:p>
            <a:endParaRPr lang="es-CO" sz="2400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CO" sz="2400" u="sng" dirty="0">
                <a:solidFill>
                  <a:schemeClr val="accent1">
                    <a:lumMod val="75000"/>
                  </a:schemeClr>
                </a:solidFill>
              </a:rPr>
              <a:t>Encuesta de calificación de pagina </a:t>
            </a:r>
          </a:p>
          <a:p>
            <a:endParaRPr lang="es-CO" sz="2400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CO" sz="2400" u="sng" dirty="0">
                <a:solidFill>
                  <a:schemeClr val="accent1">
                    <a:lumMod val="75000"/>
                  </a:schemeClr>
                </a:solidFill>
              </a:rPr>
              <a:t>Encuesta calificación de cálida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9BA0D36-C92E-02DA-4C7A-F570C8847FB5}"/>
              </a:ext>
            </a:extLst>
          </p:cNvPr>
          <p:cNvSpPr/>
          <p:nvPr/>
        </p:nvSpPr>
        <p:spPr>
          <a:xfrm>
            <a:off x="7913914" y="1735457"/>
            <a:ext cx="1986747" cy="4634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10 Puntos 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4E031AE-8E04-5611-6FC5-1D3BA190BCFB}"/>
              </a:ext>
            </a:extLst>
          </p:cNvPr>
          <p:cNvSpPr/>
          <p:nvPr/>
        </p:nvSpPr>
        <p:spPr>
          <a:xfrm>
            <a:off x="7913913" y="2554606"/>
            <a:ext cx="1986747" cy="4634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10 Puntos 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B143D68-1276-9F94-4D43-3469860F9DEA}"/>
              </a:ext>
            </a:extLst>
          </p:cNvPr>
          <p:cNvSpPr/>
          <p:nvPr/>
        </p:nvSpPr>
        <p:spPr>
          <a:xfrm>
            <a:off x="7913913" y="3319875"/>
            <a:ext cx="1986747" cy="4634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10 Puntos </a:t>
            </a:r>
          </a:p>
        </p:txBody>
      </p:sp>
      <p:pic>
        <p:nvPicPr>
          <p:cNvPr id="12" name="Google Shape;85;p15">
            <a:extLst>
              <a:ext uri="{FF2B5EF4-FFF2-40B4-BE49-F238E27FC236}">
                <a16:creationId xmlns:a16="http://schemas.microsoft.com/office/drawing/2014/main" id="{446D92BC-AAEC-229B-554A-ED436D0DE03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2499" t="28429" r="13841" b="34284"/>
          <a:stretch/>
        </p:blipFill>
        <p:spPr>
          <a:xfrm>
            <a:off x="2536371" y="245117"/>
            <a:ext cx="4103914" cy="304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023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5;p15">
            <a:extLst>
              <a:ext uri="{FF2B5EF4-FFF2-40B4-BE49-F238E27FC236}">
                <a16:creationId xmlns:a16="http://schemas.microsoft.com/office/drawing/2014/main" id="{4DB1F9DA-94B5-8FEC-B0C6-6CBFC4392F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12192000" cy="816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EF19A3C6-8031-6E11-43B5-5F7D695137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7" t="17854" r="20004" b="13449"/>
          <a:stretch/>
        </p:blipFill>
        <p:spPr>
          <a:xfrm>
            <a:off x="11126807" y="919028"/>
            <a:ext cx="773127" cy="81642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6CDC178-CDBA-E2B4-4446-52A66D6ED50F}"/>
              </a:ext>
            </a:extLst>
          </p:cNvPr>
          <p:cNvSpPr/>
          <p:nvPr/>
        </p:nvSpPr>
        <p:spPr>
          <a:xfrm>
            <a:off x="0" y="816428"/>
            <a:ext cx="2536371" cy="6041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u="sng" dirty="0">
                <a:solidFill>
                  <a:schemeClr val="bg2">
                    <a:lumMod val="25000"/>
                  </a:schemeClr>
                </a:solidFill>
              </a:rPr>
              <a:t>Tienda</a:t>
            </a: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CO" u="sng" dirty="0">
                <a:solidFill>
                  <a:schemeClr val="bg2">
                    <a:lumMod val="25000"/>
                  </a:schemeClr>
                </a:solidFill>
              </a:rPr>
              <a:t>Encuesta de satisfacción</a:t>
            </a: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CO" u="sng" dirty="0">
                <a:solidFill>
                  <a:schemeClr val="bg2">
                    <a:lumMod val="25000"/>
                  </a:schemeClr>
                </a:solidFill>
              </a:rPr>
              <a:t>Información sobre sorteos</a:t>
            </a: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CO" u="sng" dirty="0">
                <a:solidFill>
                  <a:schemeClr val="bg2">
                    <a:lumMod val="25000"/>
                  </a:schemeClr>
                </a:solidFill>
              </a:rPr>
              <a:t>Perfil</a:t>
            </a: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CO" u="sng" dirty="0">
                <a:solidFill>
                  <a:schemeClr val="bg2">
                    <a:lumMod val="25000"/>
                  </a:schemeClr>
                </a:solidFill>
              </a:rPr>
              <a:t>Compartir Tienda</a:t>
            </a: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CO" u="sng" dirty="0">
                <a:solidFill>
                  <a:schemeClr val="bg2">
                    <a:lumMod val="25000"/>
                  </a:schemeClr>
                </a:solidFill>
              </a:rPr>
              <a:t>Historial de Clientes Ganadores</a:t>
            </a:r>
          </a:p>
        </p:txBody>
      </p:sp>
      <p:sp>
        <p:nvSpPr>
          <p:cNvPr id="9" name="Google Shape;92;p15">
            <a:extLst>
              <a:ext uri="{FF2B5EF4-FFF2-40B4-BE49-F238E27FC236}">
                <a16:creationId xmlns:a16="http://schemas.microsoft.com/office/drawing/2014/main" id="{ADD354D0-082C-5E55-C34B-208D36C8098E}"/>
              </a:ext>
            </a:extLst>
          </p:cNvPr>
          <p:cNvSpPr/>
          <p:nvPr/>
        </p:nvSpPr>
        <p:spPr>
          <a:xfrm>
            <a:off x="2288591" y="919028"/>
            <a:ext cx="179700" cy="99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55;p18">
            <a:extLst>
              <a:ext uri="{FF2B5EF4-FFF2-40B4-BE49-F238E27FC236}">
                <a16:creationId xmlns:a16="http://schemas.microsoft.com/office/drawing/2014/main" id="{905253D0-3F4F-CA50-D178-1B877998352F}"/>
              </a:ext>
            </a:extLst>
          </p:cNvPr>
          <p:cNvCxnSpPr>
            <a:cxnSpLocks/>
          </p:cNvCxnSpPr>
          <p:nvPr/>
        </p:nvCxnSpPr>
        <p:spPr>
          <a:xfrm>
            <a:off x="2894038" y="1438424"/>
            <a:ext cx="397484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4" name="Google Shape;156;p18">
            <a:extLst>
              <a:ext uri="{FF2B5EF4-FFF2-40B4-BE49-F238E27FC236}">
                <a16:creationId xmlns:a16="http://schemas.microsoft.com/office/drawing/2014/main" id="{7C179462-0CF2-7F40-0033-256AE4CDC8C8}"/>
              </a:ext>
            </a:extLst>
          </p:cNvPr>
          <p:cNvSpPr txBox="1"/>
          <p:nvPr/>
        </p:nvSpPr>
        <p:spPr>
          <a:xfrm>
            <a:off x="2875747" y="919028"/>
            <a:ext cx="4385024" cy="44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dirty="0">
                <a:solidFill>
                  <a:schemeClr val="dk1"/>
                </a:solidFill>
              </a:rPr>
              <a:t>Información sobre sorteo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9FC57D11-0047-C906-C306-60E4BBC15C4F}"/>
              </a:ext>
            </a:extLst>
          </p:cNvPr>
          <p:cNvSpPr/>
          <p:nvPr/>
        </p:nvSpPr>
        <p:spPr>
          <a:xfrm>
            <a:off x="10986458" y="784028"/>
            <a:ext cx="1082973" cy="10864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Google Shape;156;p18">
            <a:extLst>
              <a:ext uri="{FF2B5EF4-FFF2-40B4-BE49-F238E27FC236}">
                <a16:creationId xmlns:a16="http://schemas.microsoft.com/office/drawing/2014/main" id="{14787A9E-8F97-2498-6DB4-25E850C8A4B6}"/>
              </a:ext>
            </a:extLst>
          </p:cNvPr>
          <p:cNvSpPr txBox="1"/>
          <p:nvPr/>
        </p:nvSpPr>
        <p:spPr>
          <a:xfrm>
            <a:off x="2875747" y="1870456"/>
            <a:ext cx="4385024" cy="44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dk1"/>
                </a:solidFill>
              </a:rPr>
              <a:t>Fecha del próximo sorteo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dk1"/>
                </a:solidFill>
              </a:rPr>
              <a:t>31-08-2024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10" name="Google Shape;85;p15">
            <a:extLst>
              <a:ext uri="{FF2B5EF4-FFF2-40B4-BE49-F238E27FC236}">
                <a16:creationId xmlns:a16="http://schemas.microsoft.com/office/drawing/2014/main" id="{076A53F7-0BD0-6B2B-8E81-D4D4F49A9A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2499" t="28429" r="13841" b="34284"/>
          <a:stretch/>
        </p:blipFill>
        <p:spPr>
          <a:xfrm>
            <a:off x="2536371" y="256003"/>
            <a:ext cx="4103914" cy="304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756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5;p15">
            <a:extLst>
              <a:ext uri="{FF2B5EF4-FFF2-40B4-BE49-F238E27FC236}">
                <a16:creationId xmlns:a16="http://schemas.microsoft.com/office/drawing/2014/main" id="{4DB1F9DA-94B5-8FEC-B0C6-6CBFC4392F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12192000" cy="816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EF19A3C6-8031-6E11-43B5-5F7D695137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7" t="17854" r="20004" b="13449"/>
          <a:stretch/>
        </p:blipFill>
        <p:spPr>
          <a:xfrm>
            <a:off x="8358667" y="1040420"/>
            <a:ext cx="2680372" cy="283049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6CDC178-CDBA-E2B4-4446-52A66D6ED50F}"/>
              </a:ext>
            </a:extLst>
          </p:cNvPr>
          <p:cNvSpPr/>
          <p:nvPr/>
        </p:nvSpPr>
        <p:spPr>
          <a:xfrm>
            <a:off x="0" y="816428"/>
            <a:ext cx="2536371" cy="6041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u="sng" dirty="0">
                <a:solidFill>
                  <a:schemeClr val="bg2">
                    <a:lumMod val="25000"/>
                  </a:schemeClr>
                </a:solidFill>
              </a:rPr>
              <a:t>Tienda</a:t>
            </a: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CO" u="sng" dirty="0">
                <a:solidFill>
                  <a:schemeClr val="bg2">
                    <a:lumMod val="25000"/>
                  </a:schemeClr>
                </a:solidFill>
              </a:rPr>
              <a:t>Encuesta de satisfacción</a:t>
            </a: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CO" u="sng" dirty="0">
                <a:solidFill>
                  <a:schemeClr val="bg2">
                    <a:lumMod val="25000"/>
                  </a:schemeClr>
                </a:solidFill>
              </a:rPr>
              <a:t>Información sobre sorteos</a:t>
            </a: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CO" u="sng" dirty="0">
                <a:solidFill>
                  <a:schemeClr val="bg2">
                    <a:lumMod val="25000"/>
                  </a:schemeClr>
                </a:solidFill>
              </a:rPr>
              <a:t>Perfil</a:t>
            </a: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CO" u="sng" dirty="0">
                <a:solidFill>
                  <a:schemeClr val="bg2">
                    <a:lumMod val="25000"/>
                  </a:schemeClr>
                </a:solidFill>
              </a:rPr>
              <a:t>Compartir Tienda</a:t>
            </a: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CO" u="sng" dirty="0">
                <a:solidFill>
                  <a:schemeClr val="bg2">
                    <a:lumMod val="25000"/>
                  </a:schemeClr>
                </a:solidFill>
              </a:rPr>
              <a:t>Historial de Clientes Ganadores</a:t>
            </a:r>
          </a:p>
        </p:txBody>
      </p:sp>
      <p:sp>
        <p:nvSpPr>
          <p:cNvPr id="9" name="Google Shape;92;p15">
            <a:extLst>
              <a:ext uri="{FF2B5EF4-FFF2-40B4-BE49-F238E27FC236}">
                <a16:creationId xmlns:a16="http://schemas.microsoft.com/office/drawing/2014/main" id="{ADD354D0-082C-5E55-C34B-208D36C8098E}"/>
              </a:ext>
            </a:extLst>
          </p:cNvPr>
          <p:cNvSpPr/>
          <p:nvPr/>
        </p:nvSpPr>
        <p:spPr>
          <a:xfrm>
            <a:off x="2288591" y="919028"/>
            <a:ext cx="179700" cy="99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55;p18">
            <a:extLst>
              <a:ext uri="{FF2B5EF4-FFF2-40B4-BE49-F238E27FC236}">
                <a16:creationId xmlns:a16="http://schemas.microsoft.com/office/drawing/2014/main" id="{905253D0-3F4F-CA50-D178-1B877998352F}"/>
              </a:ext>
            </a:extLst>
          </p:cNvPr>
          <p:cNvCxnSpPr/>
          <p:nvPr/>
        </p:nvCxnSpPr>
        <p:spPr>
          <a:xfrm rot="10800000" flipH="1">
            <a:off x="2894038" y="1429724"/>
            <a:ext cx="22932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4" name="Google Shape;156;p18">
            <a:extLst>
              <a:ext uri="{FF2B5EF4-FFF2-40B4-BE49-F238E27FC236}">
                <a16:creationId xmlns:a16="http://schemas.microsoft.com/office/drawing/2014/main" id="{7C179462-0CF2-7F40-0033-256AE4CDC8C8}"/>
              </a:ext>
            </a:extLst>
          </p:cNvPr>
          <p:cNvSpPr txBox="1"/>
          <p:nvPr/>
        </p:nvSpPr>
        <p:spPr>
          <a:xfrm>
            <a:off x="2875747" y="919028"/>
            <a:ext cx="15120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dirty="0">
                <a:solidFill>
                  <a:schemeClr val="dk1"/>
                </a:solidFill>
              </a:rPr>
              <a:t>Perfil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5" name="Google Shape;163;p18">
            <a:extLst>
              <a:ext uri="{FF2B5EF4-FFF2-40B4-BE49-F238E27FC236}">
                <a16:creationId xmlns:a16="http://schemas.microsoft.com/office/drawing/2014/main" id="{AFC307B9-0B4D-4122-6E7F-74B56A53E1CD}"/>
              </a:ext>
            </a:extLst>
          </p:cNvPr>
          <p:cNvSpPr txBox="1"/>
          <p:nvPr/>
        </p:nvSpPr>
        <p:spPr>
          <a:xfrm>
            <a:off x="2894038" y="1552050"/>
            <a:ext cx="5106962" cy="3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solidFill>
                  <a:schemeClr val="dk2"/>
                </a:solidFill>
              </a:rPr>
              <a:t>Nombre: Daniel Pérez Lozada</a:t>
            </a:r>
            <a:endParaRPr sz="24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solidFill>
                  <a:schemeClr val="dk2"/>
                </a:solidFill>
              </a:rPr>
              <a:t>Tipo de Documento: CC </a:t>
            </a:r>
            <a:endParaRPr sz="24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solidFill>
                  <a:schemeClr val="dk2"/>
                </a:solidFill>
              </a:rPr>
              <a:t>Documento: 11******16</a:t>
            </a:r>
            <a:endParaRPr sz="2400" dirty="0">
              <a:solidFill>
                <a:schemeClr val="dk2"/>
              </a:solidFill>
            </a:endParaRPr>
          </a:p>
          <a:p>
            <a:pPr>
              <a:lnSpc>
                <a:spcPct val="150000"/>
              </a:lnSpc>
            </a:pPr>
            <a:r>
              <a:rPr lang="es-419" sz="2400" dirty="0">
                <a:solidFill>
                  <a:schemeClr val="dk2"/>
                </a:solidFill>
              </a:rPr>
              <a:t>Correo: </a:t>
            </a:r>
            <a:r>
              <a:rPr lang="es-CO" sz="2400" dirty="0">
                <a:solidFill>
                  <a:schemeClr val="dk2"/>
                </a:solidFill>
              </a:rPr>
              <a:t>d*********.gmail.com</a:t>
            </a:r>
            <a:endParaRPr sz="24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solidFill>
                  <a:schemeClr val="dk2"/>
                </a:solidFill>
              </a:rPr>
              <a:t>Contraseña: </a:t>
            </a:r>
            <a:r>
              <a:rPr lang="es-CO" sz="2400" dirty="0">
                <a:solidFill>
                  <a:schemeClr val="dk2"/>
                </a:solidFill>
              </a:rPr>
              <a:t>**********</a:t>
            </a:r>
            <a:endParaRPr sz="24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6" name="Google Shape;164;p18">
            <a:extLst>
              <a:ext uri="{FF2B5EF4-FFF2-40B4-BE49-F238E27FC236}">
                <a16:creationId xmlns:a16="http://schemas.microsoft.com/office/drawing/2014/main" id="{D33E0F51-4F30-31C8-5798-819C9016B7B2}"/>
              </a:ext>
            </a:extLst>
          </p:cNvPr>
          <p:cNvSpPr/>
          <p:nvPr/>
        </p:nvSpPr>
        <p:spPr>
          <a:xfrm>
            <a:off x="3137622" y="5638800"/>
            <a:ext cx="2261692" cy="651328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Actualizar Datos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" name="Google Shape;165;p18">
            <a:extLst>
              <a:ext uri="{FF2B5EF4-FFF2-40B4-BE49-F238E27FC236}">
                <a16:creationId xmlns:a16="http://schemas.microsoft.com/office/drawing/2014/main" id="{C6961E0B-E763-ECFD-B653-C274CBA9E991}"/>
              </a:ext>
            </a:extLst>
          </p:cNvPr>
          <p:cNvSpPr/>
          <p:nvPr/>
        </p:nvSpPr>
        <p:spPr>
          <a:xfrm>
            <a:off x="8784771" y="5788687"/>
            <a:ext cx="2163900" cy="651328"/>
          </a:xfrm>
          <a:prstGeom prst="roundRect">
            <a:avLst>
              <a:gd name="adj" fmla="val 25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lt1"/>
                </a:solidFill>
              </a:rPr>
              <a:t>Cerrar Sesión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" name="Google Shape;164;p18">
            <a:extLst>
              <a:ext uri="{FF2B5EF4-FFF2-40B4-BE49-F238E27FC236}">
                <a16:creationId xmlns:a16="http://schemas.microsoft.com/office/drawing/2014/main" id="{A09DECCA-D812-6F1C-4F62-F238E8D50A55}"/>
              </a:ext>
            </a:extLst>
          </p:cNvPr>
          <p:cNvSpPr/>
          <p:nvPr/>
        </p:nvSpPr>
        <p:spPr>
          <a:xfrm>
            <a:off x="8697685" y="4382549"/>
            <a:ext cx="2341353" cy="768557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lt1"/>
                </a:solidFill>
              </a:rPr>
              <a:t>100 Puntos Acumulados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20" name="Google Shape;85;p15">
            <a:extLst>
              <a:ext uri="{FF2B5EF4-FFF2-40B4-BE49-F238E27FC236}">
                <a16:creationId xmlns:a16="http://schemas.microsoft.com/office/drawing/2014/main" id="{893B2A42-42FF-45BE-FB8F-91B2E7B0CDD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2499" t="28429" r="13841" b="34284"/>
          <a:stretch/>
        </p:blipFill>
        <p:spPr>
          <a:xfrm>
            <a:off x="2536371" y="256003"/>
            <a:ext cx="4103914" cy="304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579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5;p15">
            <a:extLst>
              <a:ext uri="{FF2B5EF4-FFF2-40B4-BE49-F238E27FC236}">
                <a16:creationId xmlns:a16="http://schemas.microsoft.com/office/drawing/2014/main" id="{4DB1F9DA-94B5-8FEC-B0C6-6CBFC4392F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12192000" cy="816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EF19A3C6-8031-6E11-43B5-5F7D695137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7" t="17854" r="20004" b="13449"/>
          <a:stretch/>
        </p:blipFill>
        <p:spPr>
          <a:xfrm>
            <a:off x="11126807" y="919028"/>
            <a:ext cx="773127" cy="81642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6CDC178-CDBA-E2B4-4446-52A66D6ED50F}"/>
              </a:ext>
            </a:extLst>
          </p:cNvPr>
          <p:cNvSpPr/>
          <p:nvPr/>
        </p:nvSpPr>
        <p:spPr>
          <a:xfrm>
            <a:off x="0" y="816428"/>
            <a:ext cx="2536371" cy="6041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u="sng" dirty="0">
                <a:solidFill>
                  <a:schemeClr val="bg2">
                    <a:lumMod val="25000"/>
                  </a:schemeClr>
                </a:solidFill>
              </a:rPr>
              <a:t>Tienda</a:t>
            </a: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CO" u="sng" dirty="0">
                <a:solidFill>
                  <a:schemeClr val="bg2">
                    <a:lumMod val="25000"/>
                  </a:schemeClr>
                </a:solidFill>
              </a:rPr>
              <a:t>Encuesta de satisfacción</a:t>
            </a: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CO" u="sng" dirty="0">
                <a:solidFill>
                  <a:schemeClr val="bg2">
                    <a:lumMod val="25000"/>
                  </a:schemeClr>
                </a:solidFill>
              </a:rPr>
              <a:t>Información sobre sorteos</a:t>
            </a: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CO" u="sng" dirty="0">
                <a:solidFill>
                  <a:schemeClr val="bg2">
                    <a:lumMod val="25000"/>
                  </a:schemeClr>
                </a:solidFill>
              </a:rPr>
              <a:t>Perfil</a:t>
            </a: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CO" u="sng" dirty="0">
                <a:solidFill>
                  <a:schemeClr val="bg2">
                    <a:lumMod val="25000"/>
                  </a:schemeClr>
                </a:solidFill>
              </a:rPr>
              <a:t>Compartir Tienda</a:t>
            </a: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CO" u="sng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CO" u="sng" dirty="0">
                <a:solidFill>
                  <a:schemeClr val="bg2">
                    <a:lumMod val="25000"/>
                  </a:schemeClr>
                </a:solidFill>
              </a:rPr>
              <a:t>Historial de Clientes Ganadores</a:t>
            </a:r>
          </a:p>
        </p:txBody>
      </p:sp>
      <p:sp>
        <p:nvSpPr>
          <p:cNvPr id="9" name="Google Shape;92;p15">
            <a:extLst>
              <a:ext uri="{FF2B5EF4-FFF2-40B4-BE49-F238E27FC236}">
                <a16:creationId xmlns:a16="http://schemas.microsoft.com/office/drawing/2014/main" id="{ADD354D0-082C-5E55-C34B-208D36C8098E}"/>
              </a:ext>
            </a:extLst>
          </p:cNvPr>
          <p:cNvSpPr/>
          <p:nvPr/>
        </p:nvSpPr>
        <p:spPr>
          <a:xfrm>
            <a:off x="2288591" y="919028"/>
            <a:ext cx="179700" cy="99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55;p18">
            <a:extLst>
              <a:ext uri="{FF2B5EF4-FFF2-40B4-BE49-F238E27FC236}">
                <a16:creationId xmlns:a16="http://schemas.microsoft.com/office/drawing/2014/main" id="{905253D0-3F4F-CA50-D178-1B877998352F}"/>
              </a:ext>
            </a:extLst>
          </p:cNvPr>
          <p:cNvCxnSpPr>
            <a:cxnSpLocks/>
          </p:cNvCxnSpPr>
          <p:nvPr/>
        </p:nvCxnSpPr>
        <p:spPr>
          <a:xfrm>
            <a:off x="2894038" y="1438424"/>
            <a:ext cx="498721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4" name="Google Shape;156;p18">
            <a:extLst>
              <a:ext uri="{FF2B5EF4-FFF2-40B4-BE49-F238E27FC236}">
                <a16:creationId xmlns:a16="http://schemas.microsoft.com/office/drawing/2014/main" id="{7C179462-0CF2-7F40-0033-256AE4CDC8C8}"/>
              </a:ext>
            </a:extLst>
          </p:cNvPr>
          <p:cNvSpPr txBox="1"/>
          <p:nvPr/>
        </p:nvSpPr>
        <p:spPr>
          <a:xfrm>
            <a:off x="2875747" y="919028"/>
            <a:ext cx="5386510" cy="44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dirty="0">
                <a:solidFill>
                  <a:schemeClr val="dk1"/>
                </a:solidFill>
              </a:rPr>
              <a:t>Historial de Clientes Ganadores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9FC57D11-0047-C906-C306-60E4BBC15C4F}"/>
              </a:ext>
            </a:extLst>
          </p:cNvPr>
          <p:cNvSpPr/>
          <p:nvPr/>
        </p:nvSpPr>
        <p:spPr>
          <a:xfrm>
            <a:off x="10986458" y="784028"/>
            <a:ext cx="1082973" cy="10864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Google Shape;156;p18">
            <a:extLst>
              <a:ext uri="{FF2B5EF4-FFF2-40B4-BE49-F238E27FC236}">
                <a16:creationId xmlns:a16="http://schemas.microsoft.com/office/drawing/2014/main" id="{B1B4A042-72F9-62C8-09FE-FF70E44A00A5}"/>
              </a:ext>
            </a:extLst>
          </p:cNvPr>
          <p:cNvSpPr txBox="1"/>
          <p:nvPr/>
        </p:nvSpPr>
        <p:spPr>
          <a:xfrm>
            <a:off x="2894038" y="1811657"/>
            <a:ext cx="5386510" cy="44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dk1"/>
                </a:solidFill>
              </a:rPr>
              <a:t>Luis Alejandro Meneses  27-06-204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dk1"/>
                </a:solidFill>
              </a:rPr>
              <a:t>Lavadora</a:t>
            </a:r>
            <a:endParaRPr lang="es-CO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dk1"/>
                </a:solidFill>
              </a:rPr>
              <a:t>Luis Gasca  27-07-2024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dk1"/>
                </a:solidFill>
              </a:rPr>
              <a:t>Nevera</a:t>
            </a:r>
            <a:endParaRPr lang="es-CO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6" name="Google Shape;85;p15">
            <a:extLst>
              <a:ext uri="{FF2B5EF4-FFF2-40B4-BE49-F238E27FC236}">
                <a16:creationId xmlns:a16="http://schemas.microsoft.com/office/drawing/2014/main" id="{7DF4A35F-DE13-7EFB-7B5D-E86D99F55BB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2499" t="28429" r="13841" b="34284"/>
          <a:stretch/>
        </p:blipFill>
        <p:spPr>
          <a:xfrm>
            <a:off x="2536371" y="256003"/>
            <a:ext cx="4103914" cy="304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1415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175</Words>
  <Application>Microsoft Office PowerPoint</Application>
  <PresentationFormat>Panorámica</PresentationFormat>
  <Paragraphs>131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Perez Lozada</dc:creator>
  <cp:lastModifiedBy>Daniel Perez Lozada</cp:lastModifiedBy>
  <cp:revision>1</cp:revision>
  <dcterms:created xsi:type="dcterms:W3CDTF">2024-08-27T22:14:38Z</dcterms:created>
  <dcterms:modified xsi:type="dcterms:W3CDTF">2024-08-28T01:54:36Z</dcterms:modified>
</cp:coreProperties>
</file>