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3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1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7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1581A9-E9B5-4B3C-9D92-22C1143D063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E47D5F-51B6-42C1-9B32-2AB6F32B9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EEEE-3B9F-653E-89AB-6561627D6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SQL Server on Azure 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6BED-DD88-A0AE-33F5-880035BFF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peshkov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3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C28A-5E68-E0BD-54EF-8328F87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1EB5-2F61-2070-31A2-7074AAFD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Infrastructure as a Service offering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 availability &amp; disaster recovery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on-premise machines to manage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Total software control</a:t>
            </a:r>
          </a:p>
        </p:txBody>
      </p:sp>
    </p:spTree>
    <p:extLst>
      <p:ext uri="{BB962C8B-B14F-4D97-AF65-F5344CB8AC3E}">
        <p14:creationId xmlns:p14="http://schemas.microsoft.com/office/powerpoint/2010/main" val="210613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1683-CD44-3A13-A22C-A98FCE1C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D3D0-2F8B-09F3-FFB6-BA4523BB5A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Any system can be deployed to the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Anything can be automated (Scaling, availability, backups, updates)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Total control over system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Existing SQL Server and Windows Server licenses transfer to the cloud (up to 85% discount)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2CDD0-1673-1294-F8F1-1719D2DA0E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must implement any automation.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is your responsibility to maintain system performance (hardware and software)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System security is your responsibility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can be a lot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 always cheaper</a:t>
            </a:r>
          </a:p>
        </p:txBody>
      </p:sp>
    </p:spTree>
    <p:extLst>
      <p:ext uri="{BB962C8B-B14F-4D97-AF65-F5344CB8AC3E}">
        <p14:creationId xmlns:p14="http://schemas.microsoft.com/office/powerpoint/2010/main" val="196135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6838-C423-2CC0-F4E5-4F89D50B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0F65-AB20-B489-F018-AD1493C2E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Variety of VM subcategories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General Purpose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Compute Optimized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Memory Optimized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Storage Optimized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GPU Accelerated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1B146-E201-705A-80C8-A2EB857FD4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Storage Disk Tiers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Standard, Premium, Premium v2 and Ultra disk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50,000 disks per subscription per region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Sub-millisecond latency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400k IOPS per disk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63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3EFC-081A-99C9-B4E3-787CA8B2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E81-067A-454B-87C7-3A19C6CC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can set up anything available in SQL MI or SQL DB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Automatic scaling based on resource demand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VM Scale Sets auto-scales up to 1000 VMs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VMSS Flex allows scaling with different size VMs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VM duplication for high availability and resiliency</a:t>
            </a:r>
          </a:p>
        </p:txBody>
      </p:sp>
    </p:spTree>
    <p:extLst>
      <p:ext uri="{BB962C8B-B14F-4D97-AF65-F5344CB8AC3E}">
        <p14:creationId xmlns:p14="http://schemas.microsoft.com/office/powerpoint/2010/main" val="609195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628</TotalTime>
  <Words>211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Azure SQL Server on Azure VM</vt:lpstr>
      <vt:lpstr>Background</vt:lpstr>
      <vt:lpstr>Pros and Cons</vt:lpstr>
      <vt:lpstr>Hardware Flexibility</vt:lpstr>
      <vt:lpstr>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Peshkov</dc:creator>
  <cp:lastModifiedBy>Daniel Peshkov</cp:lastModifiedBy>
  <cp:revision>2</cp:revision>
  <dcterms:created xsi:type="dcterms:W3CDTF">2024-07-08T20:34:31Z</dcterms:created>
  <dcterms:modified xsi:type="dcterms:W3CDTF">2024-07-09T18:18:22Z</dcterms:modified>
</cp:coreProperties>
</file>