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71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5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5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6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8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1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5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76BE43-2C9F-4B53-93A0-307B87B31D5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6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76BE43-2C9F-4B53-93A0-307B87B31D5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64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CE61-A36A-A0C0-36D6-DDF621A46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Timberline Financial Investment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7C8BA-EE5C-568E-B74B-A60227C5C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peshkov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26C1-60EA-C7FD-DCFC-7BE2945C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Allocations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29F148-FBAE-41C2-F8EC-626490B55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673840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55">
                  <a:extLst>
                    <a:ext uri="{9D8B030D-6E8A-4147-A177-3AD203B41FA5}">
                      <a16:colId xmlns:a16="http://schemas.microsoft.com/office/drawing/2014/main" val="2083303597"/>
                    </a:ext>
                  </a:extLst>
                </a:gridCol>
                <a:gridCol w="4903694">
                  <a:extLst>
                    <a:ext uri="{9D8B030D-6E8A-4147-A177-3AD203B41FA5}">
                      <a16:colId xmlns:a16="http://schemas.microsoft.com/office/drawing/2014/main" val="607062585"/>
                    </a:ext>
                  </a:extLst>
                </a:gridCol>
                <a:gridCol w="1379351">
                  <a:extLst>
                    <a:ext uri="{9D8B030D-6E8A-4147-A177-3AD203B41FA5}">
                      <a16:colId xmlns:a16="http://schemas.microsoft.com/office/drawing/2014/main" val="120778053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78037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8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Nvidia Corporation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5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Crowdstrike</a:t>
                      </a:r>
                      <a:r>
                        <a:rPr lang="en-US" dirty="0"/>
                        <a:t> Holdings 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Micron Technology 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84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Invesco Alerian Galaxy Crypto Economy ETF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4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SPDR S&amp;P 500 ETF Trust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C:USD/TRY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 Dollar / Turkish Lira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2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X:SOL/USD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Crypto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53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I:NDX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Nasdaq-100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1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01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C3ED-AA81-C983-00E4-EF217D80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79C1-F281-8B8C-8812-38334F8CE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Polygon API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Rate limit 5 calls/min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Polygon has 2PB data total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12 KB of data per fund per year</a:t>
            </a:r>
          </a:p>
        </p:txBody>
      </p:sp>
    </p:spTree>
    <p:extLst>
      <p:ext uri="{BB962C8B-B14F-4D97-AF65-F5344CB8AC3E}">
        <p14:creationId xmlns:p14="http://schemas.microsoft.com/office/powerpoint/2010/main" val="3020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9DF8-C6C2-00CA-D77B-C9866BD8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Pipeline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01D1-9CB8-4DF6-AD4C-7DD02753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Cleaning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Forward Fill missing dates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Calculated Index Price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Formatted Dates YYYY-MM-DD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Percent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Split into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Price_facts</a:t>
            </a:r>
            <a:r>
              <a:rPr lang="en-US" dirty="0"/>
              <a:t>, </a:t>
            </a:r>
            <a:r>
              <a:rPr lang="en-US" dirty="0" err="1"/>
              <a:t>investment_agg_facts</a:t>
            </a:r>
            <a:r>
              <a:rPr lang="en-US" dirty="0"/>
              <a:t>, </a:t>
            </a:r>
            <a:r>
              <a:rPr lang="en-US" dirty="0" err="1"/>
              <a:t>investment_dimension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Load to OLAP SQL Server</a:t>
            </a:r>
          </a:p>
        </p:txBody>
      </p:sp>
    </p:spTree>
    <p:extLst>
      <p:ext uri="{BB962C8B-B14F-4D97-AF65-F5344CB8AC3E}">
        <p14:creationId xmlns:p14="http://schemas.microsoft.com/office/powerpoint/2010/main" val="57242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1880-405A-63A5-F79B-B3916637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D41F-3B18-72D4-355A-20AC87D3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Total, cumulative, annualized returns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Sharpe Ratio: Return against risk-free rate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Beta Ratio: Volatility against market index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Alpha Ratio: Excess return above market index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Volatility: How much the price varies from mean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Treynor Ratio: Return against volatility risk</a:t>
            </a:r>
          </a:p>
        </p:txBody>
      </p:sp>
    </p:spTree>
    <p:extLst>
      <p:ext uri="{BB962C8B-B14F-4D97-AF65-F5344CB8AC3E}">
        <p14:creationId xmlns:p14="http://schemas.microsoft.com/office/powerpoint/2010/main" val="39827295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208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Timberline Financial Investment Pipeline</vt:lpstr>
      <vt:lpstr>Portfolio Allocations</vt:lpstr>
      <vt:lpstr>Data Source</vt:lpstr>
      <vt:lpstr>ETL Pipeline Overview</vt:lpstr>
      <vt:lpstr>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Peshkov</dc:creator>
  <cp:lastModifiedBy>Daniel Peshkov</cp:lastModifiedBy>
  <cp:revision>1</cp:revision>
  <dcterms:created xsi:type="dcterms:W3CDTF">2024-07-11T20:38:40Z</dcterms:created>
  <dcterms:modified xsi:type="dcterms:W3CDTF">2024-07-11T21:49:54Z</dcterms:modified>
</cp:coreProperties>
</file>