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9" r:id="rId4"/>
    <p:sldId id="261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88680-D44F-4FCB-820E-B4E2D197AB8B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3756-194D-4812-BA98-9B55E7BC7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A3756-194D-4812-BA98-9B55E7BC7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A3756-194D-4812-BA98-9B55E7BC7F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5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7EFBEE-56B3-4C3A-A190-09967CE5ABE7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F6-40B8-7E1B-9383-DA73B2C5D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Optimization </a:t>
            </a:r>
            <a:br>
              <a:rPr lang="en-US" dirty="0"/>
            </a:br>
            <a:r>
              <a:rPr lang="en-US" dirty="0"/>
              <a:t>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3DA8-9B3D-905E-4EE9-EA85C4FD0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Peshkov</a:t>
            </a:r>
          </a:p>
        </p:txBody>
      </p:sp>
    </p:spTree>
    <p:extLst>
      <p:ext uri="{BB962C8B-B14F-4D97-AF65-F5344CB8AC3E}">
        <p14:creationId xmlns:p14="http://schemas.microsoft.com/office/powerpoint/2010/main" val="40294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7E03-D1C4-53B0-3E29-B54A148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Data = Faster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F2DE-C43F-C077-C2B9-DDB6F6B3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27168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 specific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Reduce Table Size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Save common queries into separate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Aggregate, Limit and Group</a:t>
            </a:r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07666C17-A483-D5FC-5744-F42B2499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0" y="1780757"/>
            <a:ext cx="4607210" cy="45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82F0-50F1-8142-5FF5-3ADE55B0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F423-8AF4-DEC3-4DA4-DCA60D9A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743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Seek vs Scan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Difference becomes larger with larger table sizes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Slow Down Insertion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Require Additional Memory</a:t>
            </a:r>
          </a:p>
        </p:txBody>
      </p:sp>
      <p:pic>
        <p:nvPicPr>
          <p:cNvPr id="5" name="Picture 4" descr="A graph with a red line and a green line&#10;&#10;Description automatically generated">
            <a:extLst>
              <a:ext uri="{FF2B5EF4-FFF2-40B4-BE49-F238E27FC236}">
                <a16:creationId xmlns:a16="http://schemas.microsoft.com/office/drawing/2014/main" id="{44D8CCCB-D60D-68EB-1311-54463F4F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4" y="1845734"/>
            <a:ext cx="4423135" cy="44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6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61EC-28D6-8EE2-1FC2-9637F8B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Indexable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49BB-4B6F-1A14-C58D-3B89E1D4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</a:t>
            </a:r>
            <a:r>
              <a:rPr lang="en-US" dirty="0" err="1"/>
              <a:t>ARGument</a:t>
            </a:r>
            <a:r>
              <a:rPr lang="en-US" dirty="0"/>
              <a:t> Able (</a:t>
            </a:r>
            <a:r>
              <a:rPr lang="en-US" dirty="0" err="1"/>
              <a:t>Sargable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Functions on the column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Wildcard Operators (% or _)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C22D7-79F5-2A8E-D82B-41C1705AAC1F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*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AND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YEAR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</a:t>
            </a:r>
            <a:r>
              <a:rPr lang="en-US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order_date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 = 2014;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	VS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*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WHERE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order_date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&gt;=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‘20140101’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‘20140201’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39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727C-BF81-94F2-0D41-F302A789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vs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B6CE-F738-2F49-FDB2-BA528E24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83488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Null handling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Performance Varies by DB</a:t>
            </a:r>
          </a:p>
        </p:txBody>
      </p:sp>
      <p:pic>
        <p:nvPicPr>
          <p:cNvPr id="7" name="Picture 6" descr="A graph with blue rectangles&#10;&#10;Description automatically generated">
            <a:extLst>
              <a:ext uri="{FF2B5EF4-FFF2-40B4-BE49-F238E27FC236}">
                <a16:creationId xmlns:a16="http://schemas.microsoft.com/office/drawing/2014/main" id="{7F220CD1-0EFC-03F5-2AB2-D22B11418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69" y="1978572"/>
            <a:ext cx="4357577" cy="4344983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9E0BC08-8F12-6E2C-A6AB-836F609CC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09" y="1978572"/>
            <a:ext cx="4357577" cy="43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6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6885-B3A0-88AF-FA1A-C8D89146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D2E3-C961-6529-3E65-7BF3120A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Bulk insertion is optimized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Transaction Wrapping Default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Explicit Transaction 6x Faster!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graph showing a number of rows&#10;&#10;Description automatically generated with medium confidence">
            <a:extLst>
              <a:ext uri="{FF2B5EF4-FFF2-40B4-BE49-F238E27FC236}">
                <a16:creationId xmlns:a16="http://schemas.microsoft.com/office/drawing/2014/main" id="{46BD6AC1-2B5B-1616-86A6-D3F9FB71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5" y="1845734"/>
            <a:ext cx="4584910" cy="44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73C-0FE5-B2CC-2B6C-72848C1C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3D04-7037-FD45-047D-D7EC2AC8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Less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Indexes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sure your query doesn’t ignore indexes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Exists vs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Transactions Wrap insertions in a transaction- both for ACID integrity and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on your data</a:t>
            </a:r>
          </a:p>
        </p:txBody>
      </p:sp>
    </p:spTree>
    <p:extLst>
      <p:ext uri="{BB962C8B-B14F-4D97-AF65-F5344CB8AC3E}">
        <p14:creationId xmlns:p14="http://schemas.microsoft.com/office/powerpoint/2010/main" val="2898804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1532</TotalTime>
  <Words>186</Words>
  <Application>Microsoft Office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Retrospect</vt:lpstr>
      <vt:lpstr>Performance Optimization  in SQL</vt:lpstr>
      <vt:lpstr>Less Data = Faster Execution</vt:lpstr>
      <vt:lpstr>Non-Clustered Index</vt:lpstr>
      <vt:lpstr>Indexable Queries</vt:lpstr>
      <vt:lpstr>In vs Exist</vt:lpstr>
      <vt:lpstr>Insertion Performance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Peshkov</dc:creator>
  <cp:lastModifiedBy>Daniel Peshkov</cp:lastModifiedBy>
  <cp:revision>6</cp:revision>
  <dcterms:created xsi:type="dcterms:W3CDTF">2024-06-26T19:20:39Z</dcterms:created>
  <dcterms:modified xsi:type="dcterms:W3CDTF">2024-06-29T01:41:30Z</dcterms:modified>
</cp:coreProperties>
</file>