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145706-89E9-4763-86AE-6C7B3C560193}">
          <p14:sldIdLst>
            <p14:sldId id="256"/>
            <p14:sldId id="257"/>
            <p14:sldId id="259"/>
            <p14:sldId id="260"/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E94A-A0A0-4224-AB81-45CB8FD0D7B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82F9-E9EC-48C4-91B7-44FE8B0E79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89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E94A-A0A0-4224-AB81-45CB8FD0D7B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82F9-E9EC-48C4-91B7-44FE8B0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E94A-A0A0-4224-AB81-45CB8FD0D7B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82F9-E9EC-48C4-91B7-44FE8B0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E94A-A0A0-4224-AB81-45CB8FD0D7B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82F9-E9EC-48C4-91B7-44FE8B0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E94A-A0A0-4224-AB81-45CB8FD0D7B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82F9-E9EC-48C4-91B7-44FE8B0E79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2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E94A-A0A0-4224-AB81-45CB8FD0D7B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82F9-E9EC-48C4-91B7-44FE8B0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1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E94A-A0A0-4224-AB81-45CB8FD0D7B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82F9-E9EC-48C4-91B7-44FE8B0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E94A-A0A0-4224-AB81-45CB8FD0D7B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82F9-E9EC-48C4-91B7-44FE8B0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1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E94A-A0A0-4224-AB81-45CB8FD0D7B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82F9-E9EC-48C4-91B7-44FE8B0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6FE94A-A0A0-4224-AB81-45CB8FD0D7B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FA82F9-E9EC-48C4-91B7-44FE8B0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E94A-A0A0-4224-AB81-45CB8FD0D7B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82F9-E9EC-48C4-91B7-44FE8B0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4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6FE94A-A0A0-4224-AB81-45CB8FD0D7B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FA82F9-E9EC-48C4-91B7-44FE8B0E79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5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F95E-031F-71F4-AEF4-37796980E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Success 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02426-410E-C9BB-DDAA-9C6665696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Daniel </a:t>
            </a:r>
            <a:r>
              <a:rPr lang="en-US" dirty="0" err="1"/>
              <a:t>peshkov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0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489D-EC30-B979-4391-EA95A7F6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CBFE-40E9-AA64-054F-D3EB34B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Active Kaggle Competition: Classification with an Academic Success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target variable is long-term academic success (dropout, enrolled or graduate)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was mostly clean except for 2 rows with missing course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36 total features, 19 Numeric and 17 Categorical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Pearson Correlation will be used for continuous numeric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Cramer’s V Association metric will be used for categorical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4201-5D1F-6EB0-8290-DDB8DF77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of Numeric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6999-0942-7EF4-9EE9-B91DCAE4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6"/>
            <a:ext cx="3567062" cy="488018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Most features have little to no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Hotspots around number of courses approved, number of courses enrolled, and average grade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Largely irrelevant to target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5658C11-929C-E1C2-E2A3-0715E6B8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42" y="988906"/>
            <a:ext cx="6491338" cy="525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0F34-8D57-0CE1-E0C1-343358BA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against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D209-E789-1844-6393-82774EF9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6"/>
            <a:ext cx="5286103" cy="488018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Correlation: Credits Approved and Avg Grade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Negative Correlation: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variables have little correlation (Prior grades and grade at admission)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Economic factors seem to be mostly irrelevant in this dataset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with blue and black bars&#10;&#10;Description automatically generated">
            <a:extLst>
              <a:ext uri="{FF2B5EF4-FFF2-40B4-BE49-F238E27FC236}">
                <a16:creationId xmlns:a16="http://schemas.microsoft.com/office/drawing/2014/main" id="{F34AE728-BE41-BB9F-F985-A9C27AFC2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83" y="923674"/>
            <a:ext cx="4772297" cy="538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7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5999-EC63-6594-8D8A-C1EE4412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of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183E-AB85-258F-A205-E9FC278B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7"/>
            <a:ext cx="5181600" cy="4880188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Unlike correlation, association does not imply direction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Most columns are binary values, yes or 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Nationality, home country and special needs status seem to be mostly irrelevant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Tuition fees being up to date and Scholarship status have the highest association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Most features have very mild association in between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Enrolled course has 3</a:t>
            </a:r>
            <a:r>
              <a:rPr lang="en-US" baseline="30000" dirty="0"/>
              <a:t>rd</a:t>
            </a:r>
            <a:r>
              <a:rPr lang="en-US" dirty="0"/>
              <a:t> highest association and is not binary, it has many possible options</a:t>
            </a:r>
          </a:p>
        </p:txBody>
      </p:sp>
      <p:pic>
        <p:nvPicPr>
          <p:cNvPr id="5" name="Picture 4" descr="A graph of a bar graph&#10;&#10;Description automatically generated">
            <a:extLst>
              <a:ext uri="{FF2B5EF4-FFF2-40B4-BE49-F238E27FC236}">
                <a16:creationId xmlns:a16="http://schemas.microsoft.com/office/drawing/2014/main" id="{FFFC1313-0971-7658-F8E1-8E144B431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920811"/>
            <a:ext cx="4815840" cy="53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D473-2D9B-D37C-1C2C-AADFF687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Associations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F286-D29C-721A-D8AC-3F4C8731D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6"/>
            <a:ext cx="3892341" cy="4880188"/>
          </a:xfrm>
          <a:solidFill>
            <a:schemeClr val="bg1"/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courses have vastly higher association with academic success than others (Nursing vs Oral Hygiene)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courses have high association with graduating but not dropout (Management)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High association with graduating does not mean more likely to graduate. Association does not reflect direction of relationship; it could easily mean the opposite.</a:t>
            </a:r>
          </a:p>
        </p:txBody>
      </p:sp>
      <p:pic>
        <p:nvPicPr>
          <p:cNvPr id="11" name="Picture 10" descr="A graph of courses with text&#10;&#10;Description automatically generated">
            <a:extLst>
              <a:ext uri="{FF2B5EF4-FFF2-40B4-BE49-F238E27FC236}">
                <a16:creationId xmlns:a16="http://schemas.microsoft.com/office/drawing/2014/main" id="{BEB7D581-8BFC-B48A-59C3-117D057C2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21" y="988906"/>
            <a:ext cx="6166059" cy="53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1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4001-C095-0FFA-0A14-EADAD0D6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Areas of Future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BEDB-A473-2EE3-5205-4BBBCA8F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6"/>
            <a:ext cx="10058400" cy="4880188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does age have the only negative correlation?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do factors like previous education performance have so little correlation with academic success?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do some classes have strong associations but not others? Do those classes do anything different?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9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</TotalTime>
  <Words>339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Academic Success Data Exploration</vt:lpstr>
      <vt:lpstr>Dataset Description</vt:lpstr>
      <vt:lpstr>Correlation of Numeric Data</vt:lpstr>
      <vt:lpstr>Correlation against Target</vt:lpstr>
      <vt:lpstr>Association of Categorical Data</vt:lpstr>
      <vt:lpstr>Course Associations Breakdown</vt:lpstr>
      <vt:lpstr>Areas of Future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Success Data Exploration</dc:title>
  <dc:creator>Daniel Peshkov</dc:creator>
  <cp:lastModifiedBy>Daniel Peshkov</cp:lastModifiedBy>
  <cp:revision>2</cp:revision>
  <dcterms:created xsi:type="dcterms:W3CDTF">2024-06-24T15:14:11Z</dcterms:created>
  <dcterms:modified xsi:type="dcterms:W3CDTF">2024-06-24T22:00:30Z</dcterms:modified>
</cp:coreProperties>
</file>