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20" y="-5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2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3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4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4FD74-9747-974B-87F7-275541BF4647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1024-8272-4E4E-A36A-054D815FD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152" y="462188"/>
            <a:ext cx="8213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 1: </a:t>
            </a:r>
            <a:r>
              <a:rPr lang="en-US" dirty="0" smtClean="0"/>
              <a:t>Calculate an </a:t>
            </a:r>
            <a:r>
              <a:rPr lang="en-US" dirty="0" smtClean="0"/>
              <a:t>optimal </a:t>
            </a:r>
            <a:r>
              <a:rPr lang="en-US" dirty="0" smtClean="0"/>
              <a:t>global alignment for strings </a:t>
            </a:r>
            <a:r>
              <a:rPr lang="en-US" sz="1600" dirty="0" smtClean="0">
                <a:latin typeface="Andale Mono"/>
              </a:rPr>
              <a:t>canon</a:t>
            </a:r>
            <a:r>
              <a:rPr lang="en-US" dirty="0" smtClean="0"/>
              <a:t> and </a:t>
            </a:r>
            <a:r>
              <a:rPr lang="en-US" sz="1600" dirty="0" err="1" smtClean="0">
                <a:latin typeface="Andale Mono"/>
              </a:rPr>
              <a:t>gannon</a:t>
            </a:r>
            <a:endParaRPr lang="en-US" dirty="0" smtClean="0"/>
          </a:p>
          <a:p>
            <a:r>
              <a:rPr lang="en-US" dirty="0" smtClean="0"/>
              <a:t>with parameters: match </a:t>
            </a:r>
            <a:r>
              <a:rPr lang="en-US" dirty="0" smtClean="0"/>
              <a:t>2</a:t>
            </a:r>
            <a:r>
              <a:rPr lang="en-US" dirty="0" smtClean="0"/>
              <a:t>, mismatch </a:t>
            </a:r>
            <a:r>
              <a:rPr lang="en-US" dirty="0" smtClean="0"/>
              <a:t>-1</a:t>
            </a:r>
            <a:r>
              <a:rPr lang="en-US" dirty="0" smtClean="0"/>
              <a:t>, gap </a:t>
            </a:r>
            <a:r>
              <a:rPr lang="en-US" dirty="0" smtClean="0"/>
              <a:t>-5</a:t>
            </a:r>
            <a:r>
              <a:rPr lang="en-US" dirty="0" smtClean="0"/>
              <a:t>. Show DP </a:t>
            </a:r>
            <a:r>
              <a:rPr lang="en-US" dirty="0" smtClean="0"/>
              <a:t>graph (don’t need to fill in </a:t>
            </a:r>
          </a:p>
          <a:p>
            <a:r>
              <a:rPr lang="en-US" dirty="0"/>
              <a:t>c</a:t>
            </a:r>
            <a:r>
              <a:rPr lang="en-US" dirty="0" smtClean="0"/>
              <a:t>ompletely), indicate path for resulting alignment, and write the final </a:t>
            </a:r>
            <a:r>
              <a:rPr lang="en-US" dirty="0" smtClean="0"/>
              <a:t>alignment.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848" y="1989866"/>
            <a:ext cx="8505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Problem 2: (a) </a:t>
            </a:r>
            <a:r>
              <a:rPr lang="en-US" dirty="0" smtClean="0"/>
              <a:t>Would we </a:t>
            </a:r>
            <a:r>
              <a:rPr lang="en-US" dirty="0" smtClean="0"/>
              <a:t>get the same answer with mismatch penalty </a:t>
            </a:r>
            <a:r>
              <a:rPr lang="en-US" dirty="0" smtClean="0"/>
              <a:t>-10</a:t>
            </a:r>
            <a:r>
              <a:rPr lang="en-US" dirty="0" smtClean="0"/>
              <a:t>? </a:t>
            </a:r>
            <a:r>
              <a:rPr lang="en-US" b="1" dirty="0" smtClean="0"/>
              <a:t>(b</a:t>
            </a:r>
            <a:r>
              <a:rPr lang="en-US" b="1" smtClean="0"/>
              <a:t>) </a:t>
            </a:r>
            <a:r>
              <a:rPr lang="en-US" smtClean="0"/>
              <a:t>Would we </a:t>
            </a:r>
            <a:r>
              <a:rPr lang="en-US" dirty="0" smtClean="0"/>
              <a:t>get the same answer with mismatch penalty </a:t>
            </a:r>
            <a:r>
              <a:rPr lang="en-US" dirty="0" smtClean="0"/>
              <a:t>-100</a:t>
            </a:r>
            <a:r>
              <a:rPr lang="en-US" dirty="0" smtClean="0"/>
              <a:t>? </a:t>
            </a:r>
            <a:r>
              <a:rPr lang="en-US" b="1" dirty="0" smtClean="0"/>
              <a:t>(c) </a:t>
            </a:r>
            <a:r>
              <a:rPr lang="en-US" dirty="0" smtClean="0"/>
              <a:t>What is the smallest mismatch penalty that gives alignment in (b)?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8847" y="3737124"/>
            <a:ext cx="8435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Problem 2: </a:t>
            </a:r>
            <a:r>
              <a:rPr lang="en-US" dirty="0" smtClean="0"/>
              <a:t>Calculate an </a:t>
            </a:r>
            <a:r>
              <a:rPr lang="en-US" dirty="0" smtClean="0"/>
              <a:t>optimal </a:t>
            </a:r>
            <a:r>
              <a:rPr lang="en-US" i="1" dirty="0" smtClean="0"/>
              <a:t>local </a:t>
            </a:r>
            <a:r>
              <a:rPr lang="en-US" dirty="0" smtClean="0"/>
              <a:t>alignment for the same strings with the</a:t>
            </a:r>
          </a:p>
          <a:p>
            <a:r>
              <a:rPr lang="en-US" dirty="0" smtClean="0"/>
              <a:t>Same parameters as Problem 1. Show DP </a:t>
            </a:r>
            <a:r>
              <a:rPr lang="en-US" dirty="0" smtClean="0"/>
              <a:t>graph and </a:t>
            </a:r>
            <a:r>
              <a:rPr lang="en-US" dirty="0" smtClean="0"/>
              <a:t>final alignment.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6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128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Hopkins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Hector Corrada Bravo</dc:creator>
  <cp:lastModifiedBy>Hector Corrada Bravo</cp:lastModifiedBy>
  <cp:revision>9</cp:revision>
  <dcterms:created xsi:type="dcterms:W3CDTF">2013-10-24T07:42:46Z</dcterms:created>
  <dcterms:modified xsi:type="dcterms:W3CDTF">2014-11-10T14:44:45Z</dcterms:modified>
</cp:coreProperties>
</file>