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57" r:id="rId3"/>
    <p:sldId id="258" r:id="rId4"/>
    <p:sldId id="259" r:id="rId5"/>
    <p:sldId id="260" r:id="rId6"/>
    <p:sldId id="261" r:id="rId7"/>
    <p:sldId id="292" r:id="rId8"/>
    <p:sldId id="262" r:id="rId9"/>
    <p:sldId id="263" r:id="rId10"/>
    <p:sldId id="280" r:id="rId11"/>
    <p:sldId id="282" r:id="rId12"/>
    <p:sldId id="283" r:id="rId13"/>
    <p:sldId id="264" r:id="rId14"/>
    <p:sldId id="267" r:id="rId15"/>
    <p:sldId id="285" r:id="rId16"/>
    <p:sldId id="286" r:id="rId17"/>
    <p:sldId id="293" r:id="rId18"/>
    <p:sldId id="294" r:id="rId19"/>
    <p:sldId id="269" r:id="rId20"/>
    <p:sldId id="270" r:id="rId21"/>
    <p:sldId id="275" r:id="rId22"/>
    <p:sldId id="276" r:id="rId23"/>
    <p:sldId id="341" r:id="rId24"/>
    <p:sldId id="343" r:id="rId25"/>
    <p:sldId id="277" r:id="rId26"/>
    <p:sldId id="268" r:id="rId27"/>
    <p:sldId id="278" r:id="rId28"/>
    <p:sldId id="271" r:id="rId29"/>
    <p:sldId id="272" r:id="rId30"/>
    <p:sldId id="279" r:id="rId31"/>
    <p:sldId id="295" r:id="rId32"/>
    <p:sldId id="291" r:id="rId33"/>
    <p:sldId id="289" r:id="rId34"/>
    <p:sldId id="290" r:id="rId35"/>
    <p:sldId id="298" r:id="rId36"/>
    <p:sldId id="324" r:id="rId37"/>
    <p:sldId id="297" r:id="rId38"/>
    <p:sldId id="300" r:id="rId39"/>
    <p:sldId id="301" r:id="rId40"/>
    <p:sldId id="299" r:id="rId41"/>
    <p:sldId id="302" r:id="rId42"/>
    <p:sldId id="332" r:id="rId43"/>
    <p:sldId id="303" r:id="rId44"/>
    <p:sldId id="307" r:id="rId45"/>
    <p:sldId id="335" r:id="rId46"/>
    <p:sldId id="339" r:id="rId47"/>
    <p:sldId id="338" r:id="rId48"/>
    <p:sldId id="336" r:id="rId49"/>
    <p:sldId id="337" r:id="rId50"/>
    <p:sldId id="309" r:id="rId51"/>
    <p:sldId id="340" r:id="rId52"/>
    <p:sldId id="314" r:id="rId53"/>
    <p:sldId id="316" r:id="rId54"/>
    <p:sldId id="317" r:id="rId55"/>
    <p:sldId id="304" r:id="rId56"/>
    <p:sldId id="315" r:id="rId57"/>
    <p:sldId id="318" r:id="rId58"/>
    <p:sldId id="322" r:id="rId59"/>
    <p:sldId id="331" r:id="rId60"/>
    <p:sldId id="333" r:id="rId61"/>
    <p:sldId id="330" r:id="rId62"/>
    <p:sldId id="328" r:id="rId63"/>
    <p:sldId id="329" r:id="rId64"/>
    <p:sldId id="342" r:id="rId65"/>
    <p:sldId id="287" r:id="rId6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D56BF1-E06A-4DFF-8DBA-9783A81F1594}" v="85" dt="2022-07-01T21:22:23.2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Pineda Mora" userId="285f5829-6058-4c2c-9891-b8796614634b" providerId="ADAL" clId="{20D56BF1-E06A-4DFF-8DBA-9783A81F1594}"/>
    <pc:docChg chg="undo custSel addSld delSld modSld sldOrd">
      <pc:chgData name="Daniel Pineda Mora" userId="285f5829-6058-4c2c-9891-b8796614634b" providerId="ADAL" clId="{20D56BF1-E06A-4DFF-8DBA-9783A81F1594}" dt="2022-07-01T21:24:18.602" v="5460" actId="21"/>
      <pc:docMkLst>
        <pc:docMk/>
      </pc:docMkLst>
      <pc:sldChg chg="modSp mod">
        <pc:chgData name="Daniel Pineda Mora" userId="285f5829-6058-4c2c-9891-b8796614634b" providerId="ADAL" clId="{20D56BF1-E06A-4DFF-8DBA-9783A81F1594}" dt="2022-07-01T20:54:45.200" v="5136" actId="1076"/>
        <pc:sldMkLst>
          <pc:docMk/>
          <pc:sldMk cId="843697900" sldId="276"/>
        </pc:sldMkLst>
        <pc:spChg chg="mod">
          <ac:chgData name="Daniel Pineda Mora" userId="285f5829-6058-4c2c-9891-b8796614634b" providerId="ADAL" clId="{20D56BF1-E06A-4DFF-8DBA-9783A81F1594}" dt="2022-07-01T20:46:55.168" v="5099" actId="1076"/>
          <ac:spMkLst>
            <pc:docMk/>
            <pc:sldMk cId="843697900" sldId="276"/>
            <ac:spMk id="2" creationId="{82E63A5D-2475-4729-9B4B-3F7E7D80C83C}"/>
          </ac:spMkLst>
        </pc:spChg>
        <pc:spChg chg="mod">
          <ac:chgData name="Daniel Pineda Mora" userId="285f5829-6058-4c2c-9891-b8796614634b" providerId="ADAL" clId="{20D56BF1-E06A-4DFF-8DBA-9783A81F1594}" dt="2022-07-01T20:54:31.395" v="5129" actId="20577"/>
          <ac:spMkLst>
            <pc:docMk/>
            <pc:sldMk cId="843697900" sldId="276"/>
            <ac:spMk id="3" creationId="{AF79E9E9-753A-4C99-8EF8-F76AC2C0069F}"/>
          </ac:spMkLst>
        </pc:spChg>
        <pc:picChg chg="mod">
          <ac:chgData name="Daniel Pineda Mora" userId="285f5829-6058-4c2c-9891-b8796614634b" providerId="ADAL" clId="{20D56BF1-E06A-4DFF-8DBA-9783A81F1594}" dt="2022-07-01T20:54:45.200" v="5136" actId="1076"/>
          <ac:picMkLst>
            <pc:docMk/>
            <pc:sldMk cId="843697900" sldId="276"/>
            <ac:picMk id="6" creationId="{B5137E24-5166-4535-BD1F-2149CB304CEF}"/>
          </ac:picMkLst>
        </pc:picChg>
      </pc:sldChg>
      <pc:sldChg chg="addSp delSp modSp mod">
        <pc:chgData name="Daniel Pineda Mora" userId="285f5829-6058-4c2c-9891-b8796614634b" providerId="ADAL" clId="{20D56BF1-E06A-4DFF-8DBA-9783A81F1594}" dt="2022-07-01T21:19:08.490" v="5391" actId="14100"/>
        <pc:sldMkLst>
          <pc:docMk/>
          <pc:sldMk cId="1374504475" sldId="277"/>
        </pc:sldMkLst>
        <pc:spChg chg="del">
          <ac:chgData name="Daniel Pineda Mora" userId="285f5829-6058-4c2c-9891-b8796614634b" providerId="ADAL" clId="{20D56BF1-E06A-4DFF-8DBA-9783A81F1594}" dt="2022-07-01T20:55:04.390" v="5139" actId="478"/>
          <ac:spMkLst>
            <pc:docMk/>
            <pc:sldMk cId="1374504475" sldId="277"/>
            <ac:spMk id="2" creationId="{82E63A5D-2475-4729-9B4B-3F7E7D80C83C}"/>
          </ac:spMkLst>
        </pc:spChg>
        <pc:spChg chg="mod">
          <ac:chgData name="Daniel Pineda Mora" userId="285f5829-6058-4c2c-9891-b8796614634b" providerId="ADAL" clId="{20D56BF1-E06A-4DFF-8DBA-9783A81F1594}" dt="2022-07-01T21:19:08.490" v="5391" actId="14100"/>
          <ac:spMkLst>
            <pc:docMk/>
            <pc:sldMk cId="1374504475" sldId="277"/>
            <ac:spMk id="3" creationId="{AF79E9E9-753A-4C99-8EF8-F76AC2C0069F}"/>
          </ac:spMkLst>
        </pc:spChg>
        <pc:spChg chg="add del mod">
          <ac:chgData name="Daniel Pineda Mora" userId="285f5829-6058-4c2c-9891-b8796614634b" providerId="ADAL" clId="{20D56BF1-E06A-4DFF-8DBA-9783A81F1594}" dt="2022-07-01T20:55:06.750" v="5141" actId="478"/>
          <ac:spMkLst>
            <pc:docMk/>
            <pc:sldMk cId="1374504475" sldId="277"/>
            <ac:spMk id="5" creationId="{69DFA425-D4DF-4DED-82D7-ED9BBFA5D6BC}"/>
          </ac:spMkLst>
        </pc:spChg>
        <pc:spChg chg="add mod">
          <ac:chgData name="Daniel Pineda Mora" userId="285f5829-6058-4c2c-9891-b8796614634b" providerId="ADAL" clId="{20D56BF1-E06A-4DFF-8DBA-9783A81F1594}" dt="2022-07-01T21:18:52.094" v="5387"/>
          <ac:spMkLst>
            <pc:docMk/>
            <pc:sldMk cId="1374504475" sldId="277"/>
            <ac:spMk id="6" creationId="{39ECC9DE-BF27-428A-BDCD-F37B3DEFE409}"/>
          </ac:spMkLst>
        </pc:spChg>
      </pc:sldChg>
      <pc:sldChg chg="modSp mod">
        <pc:chgData name="Daniel Pineda Mora" userId="285f5829-6058-4c2c-9891-b8796614634b" providerId="ADAL" clId="{20D56BF1-E06A-4DFF-8DBA-9783A81F1594}" dt="2022-06-01T12:49:40.462" v="32" actId="20577"/>
        <pc:sldMkLst>
          <pc:docMk/>
          <pc:sldMk cId="39458416" sldId="289"/>
        </pc:sldMkLst>
        <pc:spChg chg="mod">
          <ac:chgData name="Daniel Pineda Mora" userId="285f5829-6058-4c2c-9891-b8796614634b" providerId="ADAL" clId="{20D56BF1-E06A-4DFF-8DBA-9783A81F1594}" dt="2022-06-01T12:49:40.462" v="32" actId="20577"/>
          <ac:spMkLst>
            <pc:docMk/>
            <pc:sldMk cId="39458416" sldId="289"/>
            <ac:spMk id="2" creationId="{CF2CC9FA-959B-433A-8DCC-1F02C6D46418}"/>
          </ac:spMkLst>
        </pc:spChg>
      </pc:sldChg>
      <pc:sldChg chg="modSp mod">
        <pc:chgData name="Daniel Pineda Mora" userId="285f5829-6058-4c2c-9891-b8796614634b" providerId="ADAL" clId="{20D56BF1-E06A-4DFF-8DBA-9783A81F1594}" dt="2022-06-01T12:49:46.093" v="34" actId="20577"/>
        <pc:sldMkLst>
          <pc:docMk/>
          <pc:sldMk cId="4023571899" sldId="290"/>
        </pc:sldMkLst>
        <pc:spChg chg="mod">
          <ac:chgData name="Daniel Pineda Mora" userId="285f5829-6058-4c2c-9891-b8796614634b" providerId="ADAL" clId="{20D56BF1-E06A-4DFF-8DBA-9783A81F1594}" dt="2022-06-01T12:49:46.093" v="34" actId="20577"/>
          <ac:spMkLst>
            <pc:docMk/>
            <pc:sldMk cId="4023571899" sldId="290"/>
            <ac:spMk id="2" creationId="{CF2CC9FA-959B-433A-8DCC-1F02C6D46418}"/>
          </ac:spMkLst>
        </pc:spChg>
      </pc:sldChg>
      <pc:sldChg chg="modSp mod">
        <pc:chgData name="Daniel Pineda Mora" userId="285f5829-6058-4c2c-9891-b8796614634b" providerId="ADAL" clId="{20D56BF1-E06A-4DFF-8DBA-9783A81F1594}" dt="2022-06-01T12:49:36.630" v="30" actId="20577"/>
        <pc:sldMkLst>
          <pc:docMk/>
          <pc:sldMk cId="2985525822" sldId="291"/>
        </pc:sldMkLst>
        <pc:spChg chg="mod">
          <ac:chgData name="Daniel Pineda Mora" userId="285f5829-6058-4c2c-9891-b8796614634b" providerId="ADAL" clId="{20D56BF1-E06A-4DFF-8DBA-9783A81F1594}" dt="2022-06-01T12:49:36.630" v="30" actId="20577"/>
          <ac:spMkLst>
            <pc:docMk/>
            <pc:sldMk cId="2985525822" sldId="291"/>
            <ac:spMk id="2" creationId="{CF2CC9FA-959B-433A-8DCC-1F02C6D46418}"/>
          </ac:spMkLst>
        </pc:spChg>
      </pc:sldChg>
      <pc:sldChg chg="delSp modSp add mod">
        <pc:chgData name="Daniel Pineda Mora" userId="285f5829-6058-4c2c-9891-b8796614634b" providerId="ADAL" clId="{20D56BF1-E06A-4DFF-8DBA-9783A81F1594}" dt="2022-06-01T12:48:54.231" v="24" actId="2711"/>
        <pc:sldMkLst>
          <pc:docMk/>
          <pc:sldMk cId="2931528131" sldId="295"/>
        </pc:sldMkLst>
        <pc:spChg chg="mod">
          <ac:chgData name="Daniel Pineda Mora" userId="285f5829-6058-4c2c-9891-b8796614634b" providerId="ADAL" clId="{20D56BF1-E06A-4DFF-8DBA-9783A81F1594}" dt="2022-06-01T12:48:54.231" v="24" actId="2711"/>
          <ac:spMkLst>
            <pc:docMk/>
            <pc:sldMk cId="2931528131" sldId="295"/>
            <ac:spMk id="2" creationId="{CF2CC9FA-959B-433A-8DCC-1F02C6D46418}"/>
          </ac:spMkLst>
        </pc:spChg>
        <pc:picChg chg="del">
          <ac:chgData name="Daniel Pineda Mora" userId="285f5829-6058-4c2c-9891-b8796614634b" providerId="ADAL" clId="{20D56BF1-E06A-4DFF-8DBA-9783A81F1594}" dt="2022-06-01T12:47:25.160" v="2" actId="478"/>
          <ac:picMkLst>
            <pc:docMk/>
            <pc:sldMk cId="2931528131" sldId="295"/>
            <ac:picMk id="4" creationId="{45EEFA1F-A674-4A3B-B561-D66C1ABF6B0D}"/>
          </ac:picMkLst>
        </pc:picChg>
        <pc:picChg chg="del">
          <ac:chgData name="Daniel Pineda Mora" userId="285f5829-6058-4c2c-9891-b8796614634b" providerId="ADAL" clId="{20D56BF1-E06A-4DFF-8DBA-9783A81F1594}" dt="2022-06-01T12:47:23.923" v="1" actId="478"/>
          <ac:picMkLst>
            <pc:docMk/>
            <pc:sldMk cId="2931528131" sldId="295"/>
            <ac:picMk id="9" creationId="{074EAC85-57AA-4967-B5DF-68773AF654A4}"/>
          </ac:picMkLst>
        </pc:picChg>
      </pc:sldChg>
      <pc:sldChg chg="modSp add del mod">
        <pc:chgData name="Daniel Pineda Mora" userId="285f5829-6058-4c2c-9891-b8796614634b" providerId="ADAL" clId="{20D56BF1-E06A-4DFF-8DBA-9783A81F1594}" dt="2022-06-01T12:49:00.218" v="25" actId="47"/>
        <pc:sldMkLst>
          <pc:docMk/>
          <pc:sldMk cId="3229158816" sldId="296"/>
        </pc:sldMkLst>
        <pc:spChg chg="mod">
          <ac:chgData name="Daniel Pineda Mora" userId="285f5829-6058-4c2c-9891-b8796614634b" providerId="ADAL" clId="{20D56BF1-E06A-4DFF-8DBA-9783A81F1594}" dt="2022-06-01T12:48:18.681" v="18" actId="20577"/>
          <ac:spMkLst>
            <pc:docMk/>
            <pc:sldMk cId="3229158816" sldId="296"/>
            <ac:spMk id="2" creationId="{CF2CC9FA-959B-433A-8DCC-1F02C6D46418}"/>
          </ac:spMkLst>
        </pc:spChg>
      </pc:sldChg>
      <pc:sldChg chg="addSp delSp modSp add mod">
        <pc:chgData name="Daniel Pineda Mora" userId="285f5829-6058-4c2c-9891-b8796614634b" providerId="ADAL" clId="{20D56BF1-E06A-4DFF-8DBA-9783A81F1594}" dt="2022-06-02T13:59:52.751" v="2952" actId="1076"/>
        <pc:sldMkLst>
          <pc:docMk/>
          <pc:sldMk cId="1839760305" sldId="297"/>
        </pc:sldMkLst>
        <pc:spChg chg="del mod">
          <ac:chgData name="Daniel Pineda Mora" userId="285f5829-6058-4c2c-9891-b8796614634b" providerId="ADAL" clId="{20D56BF1-E06A-4DFF-8DBA-9783A81F1594}" dt="2022-06-01T19:17:28.383" v="428" actId="478"/>
          <ac:spMkLst>
            <pc:docMk/>
            <pc:sldMk cId="1839760305" sldId="297"/>
            <ac:spMk id="2" creationId="{CF2CC9FA-959B-433A-8DCC-1F02C6D46418}"/>
          </ac:spMkLst>
        </pc:spChg>
        <pc:spChg chg="add mod">
          <ac:chgData name="Daniel Pineda Mora" userId="285f5829-6058-4c2c-9891-b8796614634b" providerId="ADAL" clId="{20D56BF1-E06A-4DFF-8DBA-9783A81F1594}" dt="2022-06-02T12:46:16.927" v="2135" actId="20577"/>
          <ac:spMkLst>
            <pc:docMk/>
            <pc:sldMk cId="1839760305" sldId="297"/>
            <ac:spMk id="3" creationId="{64EEC821-AFA7-4E04-92B2-A1DE69E39C13}"/>
          </ac:spMkLst>
        </pc:spChg>
        <pc:spChg chg="add del mod">
          <ac:chgData name="Daniel Pineda Mora" userId="285f5829-6058-4c2c-9891-b8796614634b" providerId="ADAL" clId="{20D56BF1-E06A-4DFF-8DBA-9783A81F1594}" dt="2022-06-01T18:41:52.253" v="104" actId="22"/>
          <ac:spMkLst>
            <pc:docMk/>
            <pc:sldMk cId="1839760305" sldId="297"/>
            <ac:spMk id="7" creationId="{1A28DDA7-F4DC-4C73-AB81-4537D2ECF8C0}"/>
          </ac:spMkLst>
        </pc:spChg>
        <pc:spChg chg="add mod">
          <ac:chgData name="Daniel Pineda Mora" userId="285f5829-6058-4c2c-9891-b8796614634b" providerId="ADAL" clId="{20D56BF1-E06A-4DFF-8DBA-9783A81F1594}" dt="2022-06-02T12:47:23.866" v="2193" actId="20577"/>
          <ac:spMkLst>
            <pc:docMk/>
            <pc:sldMk cId="1839760305" sldId="297"/>
            <ac:spMk id="8" creationId="{FBC91B16-7463-4247-930F-08953909E95E}"/>
          </ac:spMkLst>
        </pc:spChg>
        <pc:spChg chg="add mod">
          <ac:chgData name="Daniel Pineda Mora" userId="285f5829-6058-4c2c-9891-b8796614634b" providerId="ADAL" clId="{20D56BF1-E06A-4DFF-8DBA-9783A81F1594}" dt="2022-06-02T12:47:31.281" v="2195" actId="1076"/>
          <ac:spMkLst>
            <pc:docMk/>
            <pc:sldMk cId="1839760305" sldId="297"/>
            <ac:spMk id="11" creationId="{194CA014-99E0-48D0-8A23-7BFA8365BF1A}"/>
          </ac:spMkLst>
        </pc:spChg>
        <pc:spChg chg="add del mod">
          <ac:chgData name="Daniel Pineda Mora" userId="285f5829-6058-4c2c-9891-b8796614634b" providerId="ADAL" clId="{20D56BF1-E06A-4DFF-8DBA-9783A81F1594}" dt="2022-06-01T19:17:30.577" v="430" actId="478"/>
          <ac:spMkLst>
            <pc:docMk/>
            <pc:sldMk cId="1839760305" sldId="297"/>
            <ac:spMk id="13" creationId="{47878C15-D5E8-45A0-A8EC-0EAFB52C25D2}"/>
          </ac:spMkLst>
        </pc:spChg>
        <pc:picChg chg="del">
          <ac:chgData name="Daniel Pineda Mora" userId="285f5829-6058-4c2c-9891-b8796614634b" providerId="ADAL" clId="{20D56BF1-E06A-4DFF-8DBA-9783A81F1594}" dt="2022-06-01T12:48:32.586" v="21" actId="478"/>
          <ac:picMkLst>
            <pc:docMk/>
            <pc:sldMk cId="1839760305" sldId="297"/>
            <ac:picMk id="4" creationId="{45EEFA1F-A674-4A3B-B561-D66C1ABF6B0D}"/>
          </ac:picMkLst>
        </pc:picChg>
        <pc:picChg chg="add mod">
          <ac:chgData name="Daniel Pineda Mora" userId="285f5829-6058-4c2c-9891-b8796614634b" providerId="ADAL" clId="{20D56BF1-E06A-4DFF-8DBA-9783A81F1594}" dt="2022-06-02T13:59:52.751" v="2952" actId="1076"/>
          <ac:picMkLst>
            <pc:docMk/>
            <pc:sldMk cId="1839760305" sldId="297"/>
            <ac:picMk id="4" creationId="{FE4CA216-321C-410F-8610-EAF29C3E66DF}"/>
          </ac:picMkLst>
        </pc:picChg>
        <pc:picChg chg="add mod">
          <ac:chgData name="Daniel Pineda Mora" userId="285f5829-6058-4c2c-9891-b8796614634b" providerId="ADAL" clId="{20D56BF1-E06A-4DFF-8DBA-9783A81F1594}" dt="2022-06-01T19:17:42.878" v="432" actId="1076"/>
          <ac:picMkLst>
            <pc:docMk/>
            <pc:sldMk cId="1839760305" sldId="297"/>
            <ac:picMk id="5" creationId="{72435252-214F-4DFF-BBC9-D950D66970EB}"/>
          </ac:picMkLst>
        </pc:picChg>
        <pc:picChg chg="add mod">
          <ac:chgData name="Daniel Pineda Mora" userId="285f5829-6058-4c2c-9891-b8796614634b" providerId="ADAL" clId="{20D56BF1-E06A-4DFF-8DBA-9783A81F1594}" dt="2022-06-02T12:47:20.091" v="2189" actId="1076"/>
          <ac:picMkLst>
            <pc:docMk/>
            <pc:sldMk cId="1839760305" sldId="297"/>
            <ac:picMk id="7" creationId="{253B4D81-42DB-4D89-AB07-39B72B5B5878}"/>
          </ac:picMkLst>
        </pc:picChg>
        <pc:picChg chg="del">
          <ac:chgData name="Daniel Pineda Mora" userId="285f5829-6058-4c2c-9891-b8796614634b" providerId="ADAL" clId="{20D56BF1-E06A-4DFF-8DBA-9783A81F1594}" dt="2022-06-01T12:48:31.316" v="20" actId="478"/>
          <ac:picMkLst>
            <pc:docMk/>
            <pc:sldMk cId="1839760305" sldId="297"/>
            <ac:picMk id="9" creationId="{074EAC85-57AA-4967-B5DF-68773AF654A4}"/>
          </ac:picMkLst>
        </pc:picChg>
        <pc:picChg chg="add mod">
          <ac:chgData name="Daniel Pineda Mora" userId="285f5829-6058-4c2c-9891-b8796614634b" providerId="ADAL" clId="{20D56BF1-E06A-4DFF-8DBA-9783A81F1594}" dt="2022-06-02T12:47:27.609" v="2194" actId="1076"/>
          <ac:picMkLst>
            <pc:docMk/>
            <pc:sldMk cId="1839760305" sldId="297"/>
            <ac:picMk id="10" creationId="{6CAA18FB-D5C9-43C4-B3FF-9FD7A222EDFF}"/>
          </ac:picMkLst>
        </pc:picChg>
      </pc:sldChg>
      <pc:sldChg chg="modSp add mod">
        <pc:chgData name="Daniel Pineda Mora" userId="285f5829-6058-4c2c-9891-b8796614634b" providerId="ADAL" clId="{20D56BF1-E06A-4DFF-8DBA-9783A81F1594}" dt="2022-06-01T12:49:04.064" v="28" actId="20577"/>
        <pc:sldMkLst>
          <pc:docMk/>
          <pc:sldMk cId="3633938561" sldId="298"/>
        </pc:sldMkLst>
        <pc:spChg chg="mod">
          <ac:chgData name="Daniel Pineda Mora" userId="285f5829-6058-4c2c-9891-b8796614634b" providerId="ADAL" clId="{20D56BF1-E06A-4DFF-8DBA-9783A81F1594}" dt="2022-06-01T12:49:04.064" v="28" actId="20577"/>
          <ac:spMkLst>
            <pc:docMk/>
            <pc:sldMk cId="3633938561" sldId="298"/>
            <ac:spMk id="2" creationId="{CF2CC9FA-959B-433A-8DCC-1F02C6D46418}"/>
          </ac:spMkLst>
        </pc:spChg>
      </pc:sldChg>
      <pc:sldChg chg="addSp delSp modSp add mod">
        <pc:chgData name="Daniel Pineda Mora" userId="285f5829-6058-4c2c-9891-b8796614634b" providerId="ADAL" clId="{20D56BF1-E06A-4DFF-8DBA-9783A81F1594}" dt="2022-06-07T15:30:38.355" v="4276" actId="21"/>
        <pc:sldMkLst>
          <pc:docMk/>
          <pc:sldMk cId="434348254" sldId="299"/>
        </pc:sldMkLst>
        <pc:spChg chg="add mod">
          <ac:chgData name="Daniel Pineda Mora" userId="285f5829-6058-4c2c-9891-b8796614634b" providerId="ADAL" clId="{20D56BF1-E06A-4DFF-8DBA-9783A81F1594}" dt="2022-06-07T14:06:45.037" v="4000" actId="14100"/>
          <ac:spMkLst>
            <pc:docMk/>
            <pc:sldMk cId="434348254" sldId="299"/>
            <ac:spMk id="2" creationId="{502850C5-51CC-4213-9BEA-489955DC3786}"/>
          </ac:spMkLst>
        </pc:spChg>
        <pc:spChg chg="del">
          <ac:chgData name="Daniel Pineda Mora" userId="285f5829-6058-4c2c-9891-b8796614634b" providerId="ADAL" clId="{20D56BF1-E06A-4DFF-8DBA-9783A81F1594}" dt="2022-06-01T19:17:58.418" v="436" actId="478"/>
          <ac:spMkLst>
            <pc:docMk/>
            <pc:sldMk cId="434348254" sldId="299"/>
            <ac:spMk id="2" creationId="{CF2CC9FA-959B-433A-8DCC-1F02C6D46418}"/>
          </ac:spMkLst>
        </pc:spChg>
        <pc:spChg chg="mod">
          <ac:chgData name="Daniel Pineda Mora" userId="285f5829-6058-4c2c-9891-b8796614634b" providerId="ADAL" clId="{20D56BF1-E06A-4DFF-8DBA-9783A81F1594}" dt="2022-06-07T15:30:38.355" v="4276" actId="21"/>
          <ac:spMkLst>
            <pc:docMk/>
            <pc:sldMk cId="434348254" sldId="299"/>
            <ac:spMk id="3" creationId="{64EEC821-AFA7-4E04-92B2-A1DE69E39C13}"/>
          </ac:spMkLst>
        </pc:spChg>
        <pc:spChg chg="add del">
          <ac:chgData name="Daniel Pineda Mora" userId="285f5829-6058-4c2c-9891-b8796614634b" providerId="ADAL" clId="{20D56BF1-E06A-4DFF-8DBA-9783A81F1594}" dt="2022-06-02T12:44:22.392" v="2095" actId="11529"/>
          <ac:spMkLst>
            <pc:docMk/>
            <pc:sldMk cId="434348254" sldId="299"/>
            <ac:spMk id="4" creationId="{70D7030A-A597-4BD9-A62F-6D3090838296}"/>
          </ac:spMkLst>
        </pc:spChg>
        <pc:spChg chg="add del mod">
          <ac:chgData name="Daniel Pineda Mora" userId="285f5829-6058-4c2c-9891-b8796614634b" providerId="ADAL" clId="{20D56BF1-E06A-4DFF-8DBA-9783A81F1594}" dt="2022-06-01T19:18:42.300" v="510" actId="478"/>
          <ac:spMkLst>
            <pc:docMk/>
            <pc:sldMk cId="434348254" sldId="299"/>
            <ac:spMk id="6" creationId="{C6F29E32-9934-406A-92CA-BD38E2827036}"/>
          </ac:spMkLst>
        </pc:spChg>
        <pc:spChg chg="del">
          <ac:chgData name="Daniel Pineda Mora" userId="285f5829-6058-4c2c-9891-b8796614634b" providerId="ADAL" clId="{20D56BF1-E06A-4DFF-8DBA-9783A81F1594}" dt="2022-06-01T19:12:04.800" v="387" actId="478"/>
          <ac:spMkLst>
            <pc:docMk/>
            <pc:sldMk cId="434348254" sldId="299"/>
            <ac:spMk id="8" creationId="{FBC91B16-7463-4247-930F-08953909E95E}"/>
          </ac:spMkLst>
        </pc:spChg>
        <pc:spChg chg="del">
          <ac:chgData name="Daniel Pineda Mora" userId="285f5829-6058-4c2c-9891-b8796614634b" providerId="ADAL" clId="{20D56BF1-E06A-4DFF-8DBA-9783A81F1594}" dt="2022-06-01T19:12:07.602" v="388" actId="478"/>
          <ac:spMkLst>
            <pc:docMk/>
            <pc:sldMk cId="434348254" sldId="299"/>
            <ac:spMk id="11" creationId="{194CA014-99E0-48D0-8A23-7BFA8365BF1A}"/>
          </ac:spMkLst>
        </pc:spChg>
        <pc:picChg chg="del">
          <ac:chgData name="Daniel Pineda Mora" userId="285f5829-6058-4c2c-9891-b8796614634b" providerId="ADAL" clId="{20D56BF1-E06A-4DFF-8DBA-9783A81F1594}" dt="2022-06-01T19:11:53.581" v="381" actId="478"/>
          <ac:picMkLst>
            <pc:docMk/>
            <pc:sldMk cId="434348254" sldId="299"/>
            <ac:picMk id="5" creationId="{72435252-214F-4DFF-BBC9-D950D66970EB}"/>
          </ac:picMkLst>
        </pc:picChg>
        <pc:picChg chg="del">
          <ac:chgData name="Daniel Pineda Mora" userId="285f5829-6058-4c2c-9891-b8796614634b" providerId="ADAL" clId="{20D56BF1-E06A-4DFF-8DBA-9783A81F1594}" dt="2022-06-01T19:12:00.166" v="386" actId="478"/>
          <ac:picMkLst>
            <pc:docMk/>
            <pc:sldMk cId="434348254" sldId="299"/>
            <ac:picMk id="10" creationId="{6CAA18FB-D5C9-43C4-B3FF-9FD7A222EDFF}"/>
          </ac:picMkLst>
        </pc:picChg>
      </pc:sldChg>
      <pc:sldChg chg="modSp add mod">
        <pc:chgData name="Daniel Pineda Mora" userId="285f5829-6058-4c2c-9891-b8796614634b" providerId="ADAL" clId="{20D56BF1-E06A-4DFF-8DBA-9783A81F1594}" dt="2022-06-01T19:18:24.961" v="509" actId="20577"/>
        <pc:sldMkLst>
          <pc:docMk/>
          <pc:sldMk cId="3443759056" sldId="300"/>
        </pc:sldMkLst>
        <pc:spChg chg="mod">
          <ac:chgData name="Daniel Pineda Mora" userId="285f5829-6058-4c2c-9891-b8796614634b" providerId="ADAL" clId="{20D56BF1-E06A-4DFF-8DBA-9783A81F1594}" dt="2022-06-01T19:18:24.961" v="509" actId="20577"/>
          <ac:spMkLst>
            <pc:docMk/>
            <pc:sldMk cId="3443759056" sldId="300"/>
            <ac:spMk id="2" creationId="{CF2CC9FA-959B-433A-8DCC-1F02C6D46418}"/>
          </ac:spMkLst>
        </pc:spChg>
      </pc:sldChg>
      <pc:sldChg chg="modSp add mod">
        <pc:chgData name="Daniel Pineda Mora" userId="285f5829-6058-4c2c-9891-b8796614634b" providerId="ADAL" clId="{20D56BF1-E06A-4DFF-8DBA-9783A81F1594}" dt="2022-06-01T19:20:58.747" v="575" actId="255"/>
        <pc:sldMkLst>
          <pc:docMk/>
          <pc:sldMk cId="1093892258" sldId="301"/>
        </pc:sldMkLst>
        <pc:spChg chg="mod">
          <ac:chgData name="Daniel Pineda Mora" userId="285f5829-6058-4c2c-9891-b8796614634b" providerId="ADAL" clId="{20D56BF1-E06A-4DFF-8DBA-9783A81F1594}" dt="2022-06-01T19:20:58.747" v="575" actId="255"/>
          <ac:spMkLst>
            <pc:docMk/>
            <pc:sldMk cId="1093892258" sldId="301"/>
            <ac:spMk id="2" creationId="{CF2CC9FA-959B-433A-8DCC-1F02C6D46418}"/>
          </ac:spMkLst>
        </pc:spChg>
      </pc:sldChg>
      <pc:sldChg chg="modSp add del mod">
        <pc:chgData name="Daniel Pineda Mora" userId="285f5829-6058-4c2c-9891-b8796614634b" providerId="ADAL" clId="{20D56BF1-E06A-4DFF-8DBA-9783A81F1594}" dt="2022-06-01T19:20:12.968" v="553" actId="47"/>
        <pc:sldMkLst>
          <pc:docMk/>
          <pc:sldMk cId="3379832317" sldId="301"/>
        </pc:sldMkLst>
        <pc:spChg chg="mod">
          <ac:chgData name="Daniel Pineda Mora" userId="285f5829-6058-4c2c-9891-b8796614634b" providerId="ADAL" clId="{20D56BF1-E06A-4DFF-8DBA-9783A81F1594}" dt="2022-06-01T19:20:00.404" v="552"/>
          <ac:spMkLst>
            <pc:docMk/>
            <pc:sldMk cId="3379832317" sldId="301"/>
            <ac:spMk id="2" creationId="{CF2CC9FA-959B-433A-8DCC-1F02C6D46418}"/>
          </ac:spMkLst>
        </pc:spChg>
      </pc:sldChg>
      <pc:sldChg chg="addSp delSp modSp new mod">
        <pc:chgData name="Daniel Pineda Mora" userId="285f5829-6058-4c2c-9891-b8796614634b" providerId="ADAL" clId="{20D56BF1-E06A-4DFF-8DBA-9783A81F1594}" dt="2022-06-07T14:07:40.417" v="4005" actId="14100"/>
        <pc:sldMkLst>
          <pc:docMk/>
          <pc:sldMk cId="2802035193" sldId="302"/>
        </pc:sldMkLst>
        <pc:spChg chg="del">
          <ac:chgData name="Daniel Pineda Mora" userId="285f5829-6058-4c2c-9891-b8796614634b" providerId="ADAL" clId="{20D56BF1-E06A-4DFF-8DBA-9783A81F1594}" dt="2022-06-01T19:26:11.356" v="622" actId="478"/>
          <ac:spMkLst>
            <pc:docMk/>
            <pc:sldMk cId="2802035193" sldId="302"/>
            <ac:spMk id="2" creationId="{760BDE72-9100-4D14-8832-BC4FBEA46E31}"/>
          </ac:spMkLst>
        </pc:spChg>
        <pc:spChg chg="add mod">
          <ac:chgData name="Daniel Pineda Mora" userId="285f5829-6058-4c2c-9891-b8796614634b" providerId="ADAL" clId="{20D56BF1-E06A-4DFF-8DBA-9783A81F1594}" dt="2022-06-02T13:50:38.160" v="2761" actId="113"/>
          <ac:spMkLst>
            <pc:docMk/>
            <pc:sldMk cId="2802035193" sldId="302"/>
            <ac:spMk id="3" creationId="{82DB6D49-B97D-4D39-9478-12B2497EC233}"/>
          </ac:spMkLst>
        </pc:spChg>
        <pc:spChg chg="del">
          <ac:chgData name="Daniel Pineda Mora" userId="285f5829-6058-4c2c-9891-b8796614634b" providerId="ADAL" clId="{20D56BF1-E06A-4DFF-8DBA-9783A81F1594}" dt="2022-06-01T19:26:09.349" v="621" actId="478"/>
          <ac:spMkLst>
            <pc:docMk/>
            <pc:sldMk cId="2802035193" sldId="302"/>
            <ac:spMk id="3" creationId="{F9EF863A-9B07-49B9-80DA-89D71CF6DE48}"/>
          </ac:spMkLst>
        </pc:spChg>
        <pc:picChg chg="add mod">
          <ac:chgData name="Daniel Pineda Mora" userId="285f5829-6058-4c2c-9891-b8796614634b" providerId="ADAL" clId="{20D56BF1-E06A-4DFF-8DBA-9783A81F1594}" dt="2022-06-07T14:07:40.417" v="4005" actId="14100"/>
          <ac:picMkLst>
            <pc:docMk/>
            <pc:sldMk cId="2802035193" sldId="302"/>
            <ac:picMk id="4" creationId="{DB06FA4E-464E-4CEB-9CFD-D556CF0706DF}"/>
          </ac:picMkLst>
        </pc:picChg>
        <pc:picChg chg="add del mod">
          <ac:chgData name="Daniel Pineda Mora" userId="285f5829-6058-4c2c-9891-b8796614634b" providerId="ADAL" clId="{20D56BF1-E06A-4DFF-8DBA-9783A81F1594}" dt="2022-06-01T19:33:18.022" v="725" actId="478"/>
          <ac:picMkLst>
            <pc:docMk/>
            <pc:sldMk cId="2802035193" sldId="302"/>
            <ac:picMk id="5" creationId="{6830E267-0CFD-49B1-9113-EF69B513F7D7}"/>
          </ac:picMkLst>
        </pc:picChg>
        <pc:picChg chg="add del mod">
          <ac:chgData name="Daniel Pineda Mora" userId="285f5829-6058-4c2c-9891-b8796614634b" providerId="ADAL" clId="{20D56BF1-E06A-4DFF-8DBA-9783A81F1594}" dt="2022-06-07T14:07:29.749" v="4001" actId="478"/>
          <ac:picMkLst>
            <pc:docMk/>
            <pc:sldMk cId="2802035193" sldId="302"/>
            <ac:picMk id="7" creationId="{E57CEDF6-2C7B-4A2A-A5E6-CADAE033AAC8}"/>
          </ac:picMkLst>
        </pc:picChg>
      </pc:sldChg>
      <pc:sldChg chg="addSp delSp modSp add mod">
        <pc:chgData name="Daniel Pineda Mora" userId="285f5829-6058-4c2c-9891-b8796614634b" providerId="ADAL" clId="{20D56BF1-E06A-4DFF-8DBA-9783A81F1594}" dt="2022-06-07T14:24:17.841" v="4121" actId="20577"/>
        <pc:sldMkLst>
          <pc:docMk/>
          <pc:sldMk cId="2235965270" sldId="303"/>
        </pc:sldMkLst>
        <pc:spChg chg="mod">
          <ac:chgData name="Daniel Pineda Mora" userId="285f5829-6058-4c2c-9891-b8796614634b" providerId="ADAL" clId="{20D56BF1-E06A-4DFF-8DBA-9783A81F1594}" dt="2022-06-07T14:24:17.841" v="4121" actId="20577"/>
          <ac:spMkLst>
            <pc:docMk/>
            <pc:sldMk cId="2235965270" sldId="303"/>
            <ac:spMk id="3" creationId="{64EEC821-AFA7-4E04-92B2-A1DE69E39C13}"/>
          </ac:spMkLst>
        </pc:spChg>
        <pc:spChg chg="del">
          <ac:chgData name="Daniel Pineda Mora" userId="285f5829-6058-4c2c-9891-b8796614634b" providerId="ADAL" clId="{20D56BF1-E06A-4DFF-8DBA-9783A81F1594}" dt="2022-06-01T19:32:22.478" v="721" actId="478"/>
          <ac:spMkLst>
            <pc:docMk/>
            <pc:sldMk cId="2235965270" sldId="303"/>
            <ac:spMk id="8" creationId="{FBC91B16-7463-4247-930F-08953909E95E}"/>
          </ac:spMkLst>
        </pc:spChg>
        <pc:spChg chg="del">
          <ac:chgData name="Daniel Pineda Mora" userId="285f5829-6058-4c2c-9891-b8796614634b" providerId="ADAL" clId="{20D56BF1-E06A-4DFF-8DBA-9783A81F1594}" dt="2022-06-01T19:32:23.891" v="722" actId="478"/>
          <ac:spMkLst>
            <pc:docMk/>
            <pc:sldMk cId="2235965270" sldId="303"/>
            <ac:spMk id="11" creationId="{194CA014-99E0-48D0-8A23-7BFA8365BF1A}"/>
          </ac:spMkLst>
        </pc:spChg>
        <pc:picChg chg="add del mod">
          <ac:chgData name="Daniel Pineda Mora" userId="285f5829-6058-4c2c-9891-b8796614634b" providerId="ADAL" clId="{20D56BF1-E06A-4DFF-8DBA-9783A81F1594}" dt="2022-06-01T19:38:53.468" v="765" actId="478"/>
          <ac:picMkLst>
            <pc:docMk/>
            <pc:sldMk cId="2235965270" sldId="303"/>
            <ac:picMk id="4" creationId="{2618B561-ED33-4198-9534-868297FE444D}"/>
          </ac:picMkLst>
        </pc:picChg>
        <pc:picChg chg="add del mod">
          <ac:chgData name="Daniel Pineda Mora" userId="285f5829-6058-4c2c-9891-b8796614634b" providerId="ADAL" clId="{20D56BF1-E06A-4DFF-8DBA-9783A81F1594}" dt="2022-06-07T14:19:54.752" v="4062" actId="478"/>
          <ac:picMkLst>
            <pc:docMk/>
            <pc:sldMk cId="2235965270" sldId="303"/>
            <ac:picMk id="4" creationId="{B41324A1-057B-4C69-98FA-A77C188A402C}"/>
          </ac:picMkLst>
        </pc:picChg>
        <pc:picChg chg="del">
          <ac:chgData name="Daniel Pineda Mora" userId="285f5829-6058-4c2c-9891-b8796614634b" providerId="ADAL" clId="{20D56BF1-E06A-4DFF-8DBA-9783A81F1594}" dt="2022-06-01T19:32:19.501" v="720" actId="478"/>
          <ac:picMkLst>
            <pc:docMk/>
            <pc:sldMk cId="2235965270" sldId="303"/>
            <ac:picMk id="5" creationId="{72435252-214F-4DFF-BBC9-D950D66970EB}"/>
          </ac:picMkLst>
        </pc:picChg>
        <pc:picChg chg="add del mod">
          <ac:chgData name="Daniel Pineda Mora" userId="285f5829-6058-4c2c-9891-b8796614634b" providerId="ADAL" clId="{20D56BF1-E06A-4DFF-8DBA-9783A81F1594}" dt="2022-06-07T14:19:57.446" v="4066" actId="22"/>
          <ac:picMkLst>
            <pc:docMk/>
            <pc:sldMk cId="2235965270" sldId="303"/>
            <ac:picMk id="6" creationId="{8ABE05AE-C68E-4218-B4C4-7F21B6092889}"/>
          </ac:picMkLst>
        </pc:picChg>
        <pc:picChg chg="add del mod">
          <ac:chgData name="Daniel Pineda Mora" userId="285f5829-6058-4c2c-9891-b8796614634b" providerId="ADAL" clId="{20D56BF1-E06A-4DFF-8DBA-9783A81F1594}" dt="2022-06-01T19:49:35.582" v="907" actId="478"/>
          <ac:picMkLst>
            <pc:docMk/>
            <pc:sldMk cId="2235965270" sldId="303"/>
            <ac:picMk id="7" creationId="{20C924A8-57D6-4265-BAD8-F14BA0C4B035}"/>
          </ac:picMkLst>
        </pc:picChg>
        <pc:picChg chg="add mod">
          <ac:chgData name="Daniel Pineda Mora" userId="285f5829-6058-4c2c-9891-b8796614634b" providerId="ADAL" clId="{20D56BF1-E06A-4DFF-8DBA-9783A81F1594}" dt="2022-06-07T14:23:07.918" v="4068" actId="1076"/>
          <ac:picMkLst>
            <pc:docMk/>
            <pc:sldMk cId="2235965270" sldId="303"/>
            <ac:picMk id="8" creationId="{01EE2C7A-8968-456C-A7D8-294C8886D43A}"/>
          </ac:picMkLst>
        </pc:picChg>
        <pc:picChg chg="del">
          <ac:chgData name="Daniel Pineda Mora" userId="285f5829-6058-4c2c-9891-b8796614634b" providerId="ADAL" clId="{20D56BF1-E06A-4DFF-8DBA-9783A81F1594}" dt="2022-06-01T19:32:25.024" v="723" actId="478"/>
          <ac:picMkLst>
            <pc:docMk/>
            <pc:sldMk cId="2235965270" sldId="303"/>
            <ac:picMk id="10" creationId="{6CAA18FB-D5C9-43C4-B3FF-9FD7A222EDFF}"/>
          </ac:picMkLst>
        </pc:picChg>
        <pc:picChg chg="add del mod">
          <ac:chgData name="Daniel Pineda Mora" userId="285f5829-6058-4c2c-9891-b8796614634b" providerId="ADAL" clId="{20D56BF1-E06A-4DFF-8DBA-9783A81F1594}" dt="2022-06-07T14:18:55.226" v="4055" actId="478"/>
          <ac:picMkLst>
            <pc:docMk/>
            <pc:sldMk cId="2235965270" sldId="303"/>
            <ac:picMk id="12" creationId="{2BCE1782-FDAA-4093-96B3-DE16C4B6768C}"/>
          </ac:picMkLst>
        </pc:picChg>
      </pc:sldChg>
      <pc:sldChg chg="new del">
        <pc:chgData name="Daniel Pineda Mora" userId="285f5829-6058-4c2c-9891-b8796614634b" providerId="ADAL" clId="{20D56BF1-E06A-4DFF-8DBA-9783A81F1594}" dt="2022-06-01T19:31:17.127" v="632" actId="47"/>
        <pc:sldMkLst>
          <pc:docMk/>
          <pc:sldMk cId="2953315683" sldId="303"/>
        </pc:sldMkLst>
      </pc:sldChg>
      <pc:sldChg chg="addSp delSp modSp add mod">
        <pc:chgData name="Daniel Pineda Mora" userId="285f5829-6058-4c2c-9891-b8796614634b" providerId="ADAL" clId="{20D56BF1-E06A-4DFF-8DBA-9783A81F1594}" dt="2022-06-07T15:25:27.813" v="4169" actId="20577"/>
        <pc:sldMkLst>
          <pc:docMk/>
          <pc:sldMk cId="1341334148" sldId="304"/>
        </pc:sldMkLst>
        <pc:spChg chg="del">
          <ac:chgData name="Daniel Pineda Mora" userId="285f5829-6058-4c2c-9891-b8796614634b" providerId="ADAL" clId="{20D56BF1-E06A-4DFF-8DBA-9783A81F1594}" dt="2022-06-01T19:37:02.323" v="738" actId="478"/>
          <ac:spMkLst>
            <pc:docMk/>
            <pc:sldMk cId="1341334148" sldId="304"/>
            <ac:spMk id="3" creationId="{64EEC821-AFA7-4E04-92B2-A1DE69E39C13}"/>
          </ac:spMkLst>
        </pc:spChg>
        <pc:spChg chg="add mod">
          <ac:chgData name="Daniel Pineda Mora" userId="285f5829-6058-4c2c-9891-b8796614634b" providerId="ADAL" clId="{20D56BF1-E06A-4DFF-8DBA-9783A81F1594}" dt="2022-06-07T15:25:27.813" v="4169" actId="20577"/>
          <ac:spMkLst>
            <pc:docMk/>
            <pc:sldMk cId="1341334148" sldId="304"/>
            <ac:spMk id="5" creationId="{7B037B02-A05C-44C4-8BE4-669B008699A4}"/>
          </ac:spMkLst>
        </pc:spChg>
        <pc:spChg chg="add del mod">
          <ac:chgData name="Daniel Pineda Mora" userId="285f5829-6058-4c2c-9891-b8796614634b" providerId="ADAL" clId="{20D56BF1-E06A-4DFF-8DBA-9783A81F1594}" dt="2022-06-01T20:16:28.246" v="1403" actId="478"/>
          <ac:spMkLst>
            <pc:docMk/>
            <pc:sldMk cId="1341334148" sldId="304"/>
            <ac:spMk id="5" creationId="{D7C4A88A-1122-475E-8927-20DCF9B43840}"/>
          </ac:spMkLst>
        </pc:spChg>
        <pc:picChg chg="add del mod">
          <ac:chgData name="Daniel Pineda Mora" userId="285f5829-6058-4c2c-9891-b8796614634b" providerId="ADAL" clId="{20D56BF1-E06A-4DFF-8DBA-9783A81F1594}" dt="2022-06-02T13:16:57.806" v="2320" actId="478"/>
          <ac:picMkLst>
            <pc:docMk/>
            <pc:sldMk cId="1341334148" sldId="304"/>
            <ac:picMk id="3" creationId="{54B8D4E8-065E-4070-A91B-3387454E6DED}"/>
          </ac:picMkLst>
        </pc:picChg>
        <pc:picChg chg="add mod">
          <ac:chgData name="Daniel Pineda Mora" userId="285f5829-6058-4c2c-9891-b8796614634b" providerId="ADAL" clId="{20D56BF1-E06A-4DFF-8DBA-9783A81F1594}" dt="2022-06-07T15:24:36.251" v="4165" actId="1076"/>
          <ac:picMkLst>
            <pc:docMk/>
            <pc:sldMk cId="1341334148" sldId="304"/>
            <ac:picMk id="3" creationId="{69C90860-8090-4CE7-B2CD-A539B3755AB4}"/>
          </ac:picMkLst>
        </pc:picChg>
        <pc:picChg chg="del">
          <ac:chgData name="Daniel Pineda Mora" userId="285f5829-6058-4c2c-9891-b8796614634b" providerId="ADAL" clId="{20D56BF1-E06A-4DFF-8DBA-9783A81F1594}" dt="2022-06-02T13:01:18.769" v="2219" actId="478"/>
          <ac:picMkLst>
            <pc:docMk/>
            <pc:sldMk cId="1341334148" sldId="304"/>
            <ac:picMk id="4" creationId="{2618B561-ED33-4198-9534-868297FE444D}"/>
          </ac:picMkLst>
        </pc:picChg>
        <pc:picChg chg="add del mod">
          <ac:chgData name="Daniel Pineda Mora" userId="285f5829-6058-4c2c-9891-b8796614634b" providerId="ADAL" clId="{20D56BF1-E06A-4DFF-8DBA-9783A81F1594}" dt="2022-06-07T15:24:17.577" v="4161" actId="478"/>
          <ac:picMkLst>
            <pc:docMk/>
            <pc:sldMk cId="1341334148" sldId="304"/>
            <ac:picMk id="7" creationId="{AA50942E-CDCA-4E82-9471-EB8E0FD3C59E}"/>
          </ac:picMkLst>
        </pc:picChg>
      </pc:sldChg>
      <pc:sldChg chg="add del">
        <pc:chgData name="Daniel Pineda Mora" userId="285f5829-6058-4c2c-9891-b8796614634b" providerId="ADAL" clId="{20D56BF1-E06A-4DFF-8DBA-9783A81F1594}" dt="2022-06-01T19:36:58.771" v="737"/>
        <pc:sldMkLst>
          <pc:docMk/>
          <pc:sldMk cId="1306592076" sldId="305"/>
        </pc:sldMkLst>
      </pc:sldChg>
      <pc:sldChg chg="add del">
        <pc:chgData name="Daniel Pineda Mora" userId="285f5829-6058-4c2c-9891-b8796614634b" providerId="ADAL" clId="{20D56BF1-E06A-4DFF-8DBA-9783A81F1594}" dt="2022-06-01T21:06:29.573" v="2068" actId="47"/>
        <pc:sldMkLst>
          <pc:docMk/>
          <pc:sldMk cId="3981286123" sldId="305"/>
        </pc:sldMkLst>
      </pc:sldChg>
      <pc:sldChg chg="add del">
        <pc:chgData name="Daniel Pineda Mora" userId="285f5829-6058-4c2c-9891-b8796614634b" providerId="ADAL" clId="{20D56BF1-E06A-4DFF-8DBA-9783A81F1594}" dt="2022-06-01T21:06:28.239" v="2067" actId="47"/>
        <pc:sldMkLst>
          <pc:docMk/>
          <pc:sldMk cId="143604883" sldId="306"/>
        </pc:sldMkLst>
      </pc:sldChg>
      <pc:sldChg chg="add del">
        <pc:chgData name="Daniel Pineda Mora" userId="285f5829-6058-4c2c-9891-b8796614634b" providerId="ADAL" clId="{20D56BF1-E06A-4DFF-8DBA-9783A81F1594}" dt="2022-06-01T19:36:58.437" v="736"/>
        <pc:sldMkLst>
          <pc:docMk/>
          <pc:sldMk cId="195185736" sldId="306"/>
        </pc:sldMkLst>
      </pc:sldChg>
      <pc:sldChg chg="modSp add mod">
        <pc:chgData name="Daniel Pineda Mora" userId="285f5829-6058-4c2c-9891-b8796614634b" providerId="ADAL" clId="{20D56BF1-E06A-4DFF-8DBA-9783A81F1594}" dt="2022-06-01T19:52:44.831" v="1011" actId="255"/>
        <pc:sldMkLst>
          <pc:docMk/>
          <pc:sldMk cId="4173600126" sldId="307"/>
        </pc:sldMkLst>
        <pc:spChg chg="mod">
          <ac:chgData name="Daniel Pineda Mora" userId="285f5829-6058-4c2c-9891-b8796614634b" providerId="ADAL" clId="{20D56BF1-E06A-4DFF-8DBA-9783A81F1594}" dt="2022-06-01T19:52:44.831" v="1011" actId="255"/>
          <ac:spMkLst>
            <pc:docMk/>
            <pc:sldMk cId="4173600126" sldId="307"/>
            <ac:spMk id="2" creationId="{CF2CC9FA-959B-433A-8DCC-1F02C6D46418}"/>
          </ac:spMkLst>
        </pc:spChg>
      </pc:sldChg>
      <pc:sldChg chg="addSp modSp add del mod">
        <pc:chgData name="Daniel Pineda Mora" userId="285f5829-6058-4c2c-9891-b8796614634b" providerId="ADAL" clId="{20D56BF1-E06A-4DFF-8DBA-9783A81F1594}" dt="2022-06-09T15:15:23.196" v="4789" actId="47"/>
        <pc:sldMkLst>
          <pc:docMk/>
          <pc:sldMk cId="1425033248" sldId="308"/>
        </pc:sldMkLst>
        <pc:spChg chg="mod">
          <ac:chgData name="Daniel Pineda Mora" userId="285f5829-6058-4c2c-9891-b8796614634b" providerId="ADAL" clId="{20D56BF1-E06A-4DFF-8DBA-9783A81F1594}" dt="2022-06-09T15:12:59.074" v="4745" actId="21"/>
          <ac:spMkLst>
            <pc:docMk/>
            <pc:sldMk cId="1425033248" sldId="308"/>
            <ac:spMk id="3" creationId="{64EEC821-AFA7-4E04-92B2-A1DE69E39C13}"/>
          </ac:spMkLst>
        </pc:spChg>
        <pc:spChg chg="add mod">
          <ac:chgData name="Daniel Pineda Mora" userId="285f5829-6058-4c2c-9891-b8796614634b" providerId="ADAL" clId="{20D56BF1-E06A-4DFF-8DBA-9783A81F1594}" dt="2022-06-07T14:28:36.487" v="4129" actId="1076"/>
          <ac:spMkLst>
            <pc:docMk/>
            <pc:sldMk cId="1425033248" sldId="308"/>
            <ac:spMk id="4" creationId="{68D41BE8-25D9-4215-BA14-1A06B2CD70B2}"/>
          </ac:spMkLst>
        </pc:spChg>
      </pc:sldChg>
      <pc:sldChg chg="addSp delSp modSp new mod">
        <pc:chgData name="Daniel Pineda Mora" userId="285f5829-6058-4c2c-9891-b8796614634b" providerId="ADAL" clId="{20D56BF1-E06A-4DFF-8DBA-9783A81F1594}" dt="2022-06-09T15:21:57.897" v="5004" actId="1076"/>
        <pc:sldMkLst>
          <pc:docMk/>
          <pc:sldMk cId="3264587542" sldId="309"/>
        </pc:sldMkLst>
        <pc:spChg chg="del">
          <ac:chgData name="Daniel Pineda Mora" userId="285f5829-6058-4c2c-9891-b8796614634b" providerId="ADAL" clId="{20D56BF1-E06A-4DFF-8DBA-9783A81F1594}" dt="2022-06-01T20:12:15.635" v="1209" actId="478"/>
          <ac:spMkLst>
            <pc:docMk/>
            <pc:sldMk cId="3264587542" sldId="309"/>
            <ac:spMk id="2" creationId="{712EA1CD-6C9A-4F6E-BFCC-946DC53E9CA3}"/>
          </ac:spMkLst>
        </pc:spChg>
        <pc:spChg chg="del mod">
          <ac:chgData name="Daniel Pineda Mora" userId="285f5829-6058-4c2c-9891-b8796614634b" providerId="ADAL" clId="{20D56BF1-E06A-4DFF-8DBA-9783A81F1594}" dt="2022-06-01T20:12:13.678" v="1208" actId="478"/>
          <ac:spMkLst>
            <pc:docMk/>
            <pc:sldMk cId="3264587542" sldId="309"/>
            <ac:spMk id="3" creationId="{F0EF8392-F23C-4830-8087-9B6D6FB87DD9}"/>
          </ac:spMkLst>
        </pc:spChg>
        <pc:spChg chg="add mod">
          <ac:chgData name="Daniel Pineda Mora" userId="285f5829-6058-4c2c-9891-b8796614634b" providerId="ADAL" clId="{20D56BF1-E06A-4DFF-8DBA-9783A81F1594}" dt="2022-06-02T15:22:04.244" v="3370" actId="20577"/>
          <ac:spMkLst>
            <pc:docMk/>
            <pc:sldMk cId="3264587542" sldId="309"/>
            <ac:spMk id="6" creationId="{348A59DF-0347-4F44-B904-55DF866D34F1}"/>
          </ac:spMkLst>
        </pc:spChg>
        <pc:picChg chg="add del mod">
          <ac:chgData name="Daniel Pineda Mora" userId="285f5829-6058-4c2c-9891-b8796614634b" providerId="ADAL" clId="{20D56BF1-E06A-4DFF-8DBA-9783A81F1594}" dt="2022-06-09T15:19:05.110" v="4983" actId="478"/>
          <ac:picMkLst>
            <pc:docMk/>
            <pc:sldMk cId="3264587542" sldId="309"/>
            <ac:picMk id="3" creationId="{B675D7F4-AD67-4D18-99F8-C2C089F92AA6}"/>
          </ac:picMkLst>
        </pc:picChg>
        <pc:picChg chg="add mod">
          <ac:chgData name="Daniel Pineda Mora" userId="285f5829-6058-4c2c-9891-b8796614634b" providerId="ADAL" clId="{20D56BF1-E06A-4DFF-8DBA-9783A81F1594}" dt="2022-06-09T15:21:57.897" v="5004" actId="1076"/>
          <ac:picMkLst>
            <pc:docMk/>
            <pc:sldMk cId="3264587542" sldId="309"/>
            <ac:picMk id="4" creationId="{51F2F5F4-B4BC-4E1A-9DE6-380AF42E2F60}"/>
          </ac:picMkLst>
        </pc:picChg>
        <pc:picChg chg="add del mod">
          <ac:chgData name="Daniel Pineda Mora" userId="285f5829-6058-4c2c-9891-b8796614634b" providerId="ADAL" clId="{20D56BF1-E06A-4DFF-8DBA-9783A81F1594}" dt="2022-06-07T14:30:55.558" v="4130" actId="478"/>
          <ac:picMkLst>
            <pc:docMk/>
            <pc:sldMk cId="3264587542" sldId="309"/>
            <ac:picMk id="5" creationId="{4DB1F63B-5C61-45AB-ADC1-1216E84A8CF7}"/>
          </ac:picMkLst>
        </pc:picChg>
      </pc:sldChg>
      <pc:sldChg chg="addSp delSp modSp new del mod ord">
        <pc:chgData name="Daniel Pineda Mora" userId="285f5829-6058-4c2c-9891-b8796614634b" providerId="ADAL" clId="{20D56BF1-E06A-4DFF-8DBA-9783A81F1594}" dt="2022-06-09T15:19:59.509" v="4996" actId="47"/>
        <pc:sldMkLst>
          <pc:docMk/>
          <pc:sldMk cId="2501254009" sldId="310"/>
        </pc:sldMkLst>
        <pc:spChg chg="del mod">
          <ac:chgData name="Daniel Pineda Mora" userId="285f5829-6058-4c2c-9891-b8796614634b" providerId="ADAL" clId="{20D56BF1-E06A-4DFF-8DBA-9783A81F1594}" dt="2022-06-01T20:14:59.446" v="1290" actId="478"/>
          <ac:spMkLst>
            <pc:docMk/>
            <pc:sldMk cId="2501254009" sldId="310"/>
            <ac:spMk id="2" creationId="{3A7FE52B-B886-4497-B9AE-2D5E8BD0DE43}"/>
          </ac:spMkLst>
        </pc:spChg>
        <pc:spChg chg="add del mod">
          <ac:chgData name="Daniel Pineda Mora" userId="285f5829-6058-4c2c-9891-b8796614634b" providerId="ADAL" clId="{20D56BF1-E06A-4DFF-8DBA-9783A81F1594}" dt="2022-06-02T13:51:04.393" v="2768" actId="478"/>
          <ac:spMkLst>
            <pc:docMk/>
            <pc:sldMk cId="2501254009" sldId="310"/>
            <ac:spMk id="3" creationId="{6D86CAB0-4096-4406-A460-BA50BD0296C8}"/>
          </ac:spMkLst>
        </pc:spChg>
        <pc:spChg chg="del mod">
          <ac:chgData name="Daniel Pineda Mora" userId="285f5829-6058-4c2c-9891-b8796614634b" providerId="ADAL" clId="{20D56BF1-E06A-4DFF-8DBA-9783A81F1594}" dt="2022-06-01T20:14:58.049" v="1288" actId="478"/>
          <ac:spMkLst>
            <pc:docMk/>
            <pc:sldMk cId="2501254009" sldId="310"/>
            <ac:spMk id="3" creationId="{C1979776-7377-41A0-9CF5-EA202903317D}"/>
          </ac:spMkLst>
        </pc:spChg>
        <pc:spChg chg="add mod">
          <ac:chgData name="Daniel Pineda Mora" userId="285f5829-6058-4c2c-9891-b8796614634b" providerId="ADAL" clId="{20D56BF1-E06A-4DFF-8DBA-9783A81F1594}" dt="2022-06-02T13:50:59.799" v="2766" actId="20577"/>
          <ac:spMkLst>
            <pc:docMk/>
            <pc:sldMk cId="2501254009" sldId="310"/>
            <ac:spMk id="6" creationId="{16FF8125-0D5C-4F53-AFA4-9FF2E518574D}"/>
          </ac:spMkLst>
        </pc:spChg>
        <pc:spChg chg="add del mod">
          <ac:chgData name="Daniel Pineda Mora" userId="285f5829-6058-4c2c-9891-b8796614634b" providerId="ADAL" clId="{20D56BF1-E06A-4DFF-8DBA-9783A81F1594}" dt="2022-06-02T13:50:57.371" v="2763" actId="478"/>
          <ac:spMkLst>
            <pc:docMk/>
            <pc:sldMk cId="2501254009" sldId="310"/>
            <ac:spMk id="8" creationId="{F0F17D84-2217-4451-8930-9DB623A3B02E}"/>
          </ac:spMkLst>
        </pc:spChg>
        <pc:picChg chg="add mod">
          <ac:chgData name="Daniel Pineda Mora" userId="285f5829-6058-4c2c-9891-b8796614634b" providerId="ADAL" clId="{20D56BF1-E06A-4DFF-8DBA-9783A81F1594}" dt="2022-06-07T14:32:10.218" v="4139" actId="1076"/>
          <ac:picMkLst>
            <pc:docMk/>
            <pc:sldMk cId="2501254009" sldId="310"/>
            <ac:picMk id="3" creationId="{FD52DE94-5635-4F07-ABED-83B5EE2A301D}"/>
          </ac:picMkLst>
        </pc:picChg>
        <pc:picChg chg="add del mod">
          <ac:chgData name="Daniel Pineda Mora" userId="285f5829-6058-4c2c-9891-b8796614634b" providerId="ADAL" clId="{20D56BF1-E06A-4DFF-8DBA-9783A81F1594}" dt="2022-06-01T20:14:55.279" v="1286" actId="478"/>
          <ac:picMkLst>
            <pc:docMk/>
            <pc:sldMk cId="2501254009" sldId="310"/>
            <ac:picMk id="5" creationId="{06BE24FF-31FE-49AD-8DC0-E8923ACA262F}"/>
          </ac:picMkLst>
        </pc:picChg>
        <pc:picChg chg="add del mod">
          <ac:chgData name="Daniel Pineda Mora" userId="285f5829-6058-4c2c-9891-b8796614634b" providerId="ADAL" clId="{20D56BF1-E06A-4DFF-8DBA-9783A81F1594}" dt="2022-06-01T20:18:15.871" v="1405" actId="478"/>
          <ac:picMkLst>
            <pc:docMk/>
            <pc:sldMk cId="2501254009" sldId="310"/>
            <ac:picMk id="7" creationId="{1C95FF95-4C89-48DE-B16F-597CA1343020}"/>
          </ac:picMkLst>
        </pc:picChg>
        <pc:picChg chg="add del mod">
          <ac:chgData name="Daniel Pineda Mora" userId="285f5829-6058-4c2c-9891-b8796614634b" providerId="ADAL" clId="{20D56BF1-E06A-4DFF-8DBA-9783A81F1594}" dt="2022-06-01T20:29:18.778" v="1418" actId="478"/>
          <ac:picMkLst>
            <pc:docMk/>
            <pc:sldMk cId="2501254009" sldId="310"/>
            <ac:picMk id="10" creationId="{337B6F91-04DD-4100-8ED7-3380A10112F5}"/>
          </ac:picMkLst>
        </pc:picChg>
        <pc:picChg chg="add del mod">
          <ac:chgData name="Daniel Pineda Mora" userId="285f5829-6058-4c2c-9891-b8796614634b" providerId="ADAL" clId="{20D56BF1-E06A-4DFF-8DBA-9783A81F1594}" dt="2022-06-07T14:31:59.119" v="4136" actId="478"/>
          <ac:picMkLst>
            <pc:docMk/>
            <pc:sldMk cId="2501254009" sldId="310"/>
            <ac:picMk id="12" creationId="{A0EC5D7C-E0F2-4A6F-9A83-47651725852F}"/>
          </ac:picMkLst>
        </pc:picChg>
      </pc:sldChg>
      <pc:sldChg chg="delSp modSp new del mod">
        <pc:chgData name="Daniel Pineda Mora" userId="285f5829-6058-4c2c-9891-b8796614634b" providerId="ADAL" clId="{20D56BF1-E06A-4DFF-8DBA-9783A81F1594}" dt="2022-06-09T15:20:17.303" v="4999" actId="47"/>
        <pc:sldMkLst>
          <pc:docMk/>
          <pc:sldMk cId="1984481737" sldId="311"/>
        </pc:sldMkLst>
        <pc:spChg chg="mod">
          <ac:chgData name="Daniel Pineda Mora" userId="285f5829-6058-4c2c-9891-b8796614634b" providerId="ADAL" clId="{20D56BF1-E06A-4DFF-8DBA-9783A81F1594}" dt="2022-06-02T12:49:00.629" v="2198" actId="1076"/>
          <ac:spMkLst>
            <pc:docMk/>
            <pc:sldMk cId="1984481737" sldId="311"/>
            <ac:spMk id="2" creationId="{9A3DD29B-227D-4043-8CE9-7A7C23EC7759}"/>
          </ac:spMkLst>
        </pc:spChg>
        <pc:spChg chg="del">
          <ac:chgData name="Daniel Pineda Mora" userId="285f5829-6058-4c2c-9891-b8796614634b" providerId="ADAL" clId="{20D56BF1-E06A-4DFF-8DBA-9783A81F1594}" dt="2022-06-01T20:16:08.501" v="1387" actId="478"/>
          <ac:spMkLst>
            <pc:docMk/>
            <pc:sldMk cId="1984481737" sldId="311"/>
            <ac:spMk id="3" creationId="{97B94593-32C3-4E66-93E9-42BD4B5A75FE}"/>
          </ac:spMkLst>
        </pc:spChg>
      </pc:sldChg>
      <pc:sldChg chg="addSp delSp modSp new del mod">
        <pc:chgData name="Daniel Pineda Mora" userId="285f5829-6058-4c2c-9891-b8796614634b" providerId="ADAL" clId="{20D56BF1-E06A-4DFF-8DBA-9783A81F1594}" dt="2022-06-09T15:20:12.370" v="4998" actId="47"/>
        <pc:sldMkLst>
          <pc:docMk/>
          <pc:sldMk cId="2350986617" sldId="312"/>
        </pc:sldMkLst>
        <pc:spChg chg="del">
          <ac:chgData name="Daniel Pineda Mora" userId="285f5829-6058-4c2c-9891-b8796614634b" providerId="ADAL" clId="{20D56BF1-E06A-4DFF-8DBA-9783A81F1594}" dt="2022-06-01T20:26:23.093" v="1413" actId="478"/>
          <ac:spMkLst>
            <pc:docMk/>
            <pc:sldMk cId="2350986617" sldId="312"/>
            <ac:spMk id="2" creationId="{C95C913A-6B64-4A67-B678-98E5FDE2F624}"/>
          </ac:spMkLst>
        </pc:spChg>
        <pc:spChg chg="del">
          <ac:chgData name="Daniel Pineda Mora" userId="285f5829-6058-4c2c-9891-b8796614634b" providerId="ADAL" clId="{20D56BF1-E06A-4DFF-8DBA-9783A81F1594}" dt="2022-06-01T20:26:24.930" v="1414" actId="478"/>
          <ac:spMkLst>
            <pc:docMk/>
            <pc:sldMk cId="2350986617" sldId="312"/>
            <ac:spMk id="3" creationId="{86DB1188-3F72-4F0C-9AE5-E7A773DFEC4A}"/>
          </ac:spMkLst>
        </pc:spChg>
        <pc:spChg chg="add del mod">
          <ac:chgData name="Daniel Pineda Mora" userId="285f5829-6058-4c2c-9891-b8796614634b" providerId="ADAL" clId="{20D56BF1-E06A-4DFF-8DBA-9783A81F1594}" dt="2022-06-01T21:01:53.189" v="1828"/>
          <ac:spMkLst>
            <pc:docMk/>
            <pc:sldMk cId="2350986617" sldId="312"/>
            <ac:spMk id="12" creationId="{7CCF66E3-222C-440E-B95F-B73045EC861C}"/>
          </ac:spMkLst>
        </pc:spChg>
        <pc:picChg chg="add">
          <ac:chgData name="Daniel Pineda Mora" userId="285f5829-6058-4c2c-9891-b8796614634b" providerId="ADAL" clId="{20D56BF1-E06A-4DFF-8DBA-9783A81F1594}" dt="2022-06-07T15:10:28.298" v="4141" actId="22"/>
          <ac:picMkLst>
            <pc:docMk/>
            <pc:sldMk cId="2350986617" sldId="312"/>
            <ac:picMk id="3" creationId="{A3E871AC-166D-4730-B43C-CDA18331B511}"/>
          </ac:picMkLst>
        </pc:picChg>
        <pc:picChg chg="add del">
          <ac:chgData name="Daniel Pineda Mora" userId="285f5829-6058-4c2c-9891-b8796614634b" providerId="ADAL" clId="{20D56BF1-E06A-4DFF-8DBA-9783A81F1594}" dt="2022-06-01T20:26:18.935" v="1411" actId="478"/>
          <ac:picMkLst>
            <pc:docMk/>
            <pc:sldMk cId="2350986617" sldId="312"/>
            <ac:picMk id="5" creationId="{1BCDB110-8040-4F93-A8F6-7A692C4C6524}"/>
          </ac:picMkLst>
        </pc:picChg>
        <pc:picChg chg="add del mod">
          <ac:chgData name="Daniel Pineda Mora" userId="285f5829-6058-4c2c-9891-b8796614634b" providerId="ADAL" clId="{20D56BF1-E06A-4DFF-8DBA-9783A81F1594}" dt="2022-06-01T20:26:46.145" v="1416" actId="21"/>
          <ac:picMkLst>
            <pc:docMk/>
            <pc:sldMk cId="2350986617" sldId="312"/>
            <ac:picMk id="7" creationId="{791702A9-62AB-417F-87C9-D43902D38776}"/>
          </ac:picMkLst>
        </pc:picChg>
        <pc:picChg chg="add del mod">
          <ac:chgData name="Daniel Pineda Mora" userId="285f5829-6058-4c2c-9891-b8796614634b" providerId="ADAL" clId="{20D56BF1-E06A-4DFF-8DBA-9783A81F1594}" dt="2022-06-01T20:56:23.469" v="1731" actId="478"/>
          <ac:picMkLst>
            <pc:docMk/>
            <pc:sldMk cId="2350986617" sldId="312"/>
            <ac:picMk id="9" creationId="{FC9C63A9-1FBB-422F-BB8C-2C88D1CB117A}"/>
          </ac:picMkLst>
        </pc:picChg>
        <pc:picChg chg="add del">
          <ac:chgData name="Daniel Pineda Mora" userId="285f5829-6058-4c2c-9891-b8796614634b" providerId="ADAL" clId="{20D56BF1-E06A-4DFF-8DBA-9783A81F1594}" dt="2022-06-07T14:36:40.738" v="4140" actId="478"/>
          <ac:picMkLst>
            <pc:docMk/>
            <pc:sldMk cId="2350986617" sldId="312"/>
            <ac:picMk id="11" creationId="{9A4CE46E-6E3D-441A-B2AD-5AB81C04DDB2}"/>
          </ac:picMkLst>
        </pc:picChg>
      </pc:sldChg>
      <pc:sldChg chg="addSp delSp modSp new del mod">
        <pc:chgData name="Daniel Pineda Mora" userId="285f5829-6058-4c2c-9891-b8796614634b" providerId="ADAL" clId="{20D56BF1-E06A-4DFF-8DBA-9783A81F1594}" dt="2022-06-01T21:01:50.324" v="1826" actId="47"/>
        <pc:sldMkLst>
          <pc:docMk/>
          <pc:sldMk cId="1219675191" sldId="313"/>
        </pc:sldMkLst>
        <pc:spChg chg="del mod">
          <ac:chgData name="Daniel Pineda Mora" userId="285f5829-6058-4c2c-9891-b8796614634b" providerId="ADAL" clId="{20D56BF1-E06A-4DFF-8DBA-9783A81F1594}" dt="2022-06-01T21:01:23.211" v="1805" actId="478"/>
          <ac:spMkLst>
            <pc:docMk/>
            <pc:sldMk cId="1219675191" sldId="313"/>
            <ac:spMk id="2" creationId="{32248A6F-431E-4472-89F7-CA6CCA242B1D}"/>
          </ac:spMkLst>
        </pc:spChg>
        <pc:spChg chg="del">
          <ac:chgData name="Daniel Pineda Mora" userId="285f5829-6058-4c2c-9891-b8796614634b" providerId="ADAL" clId="{20D56BF1-E06A-4DFF-8DBA-9783A81F1594}" dt="2022-06-01T21:01:24.554" v="1806" actId="478"/>
          <ac:spMkLst>
            <pc:docMk/>
            <pc:sldMk cId="1219675191" sldId="313"/>
            <ac:spMk id="3" creationId="{23985036-7801-41B7-8F9F-A75D072DB37A}"/>
          </ac:spMkLst>
        </pc:spChg>
        <pc:spChg chg="add mod">
          <ac:chgData name="Daniel Pineda Mora" userId="285f5829-6058-4c2c-9891-b8796614634b" providerId="ADAL" clId="{20D56BF1-E06A-4DFF-8DBA-9783A81F1594}" dt="2022-06-01T21:01:33.236" v="1822" actId="20577"/>
          <ac:spMkLst>
            <pc:docMk/>
            <pc:sldMk cId="1219675191" sldId="313"/>
            <ac:spMk id="4" creationId="{12914658-EFC2-4997-A285-A540506E7954}"/>
          </ac:spMkLst>
        </pc:spChg>
      </pc:sldChg>
      <pc:sldChg chg="delSp modSp new del mod">
        <pc:chgData name="Daniel Pineda Mora" userId="285f5829-6058-4c2c-9891-b8796614634b" providerId="ADAL" clId="{20D56BF1-E06A-4DFF-8DBA-9783A81F1594}" dt="2022-06-09T15:20:10.262" v="4997" actId="47"/>
        <pc:sldMkLst>
          <pc:docMk/>
          <pc:sldMk cId="2035606909" sldId="313"/>
        </pc:sldMkLst>
        <pc:spChg chg="del mod">
          <ac:chgData name="Daniel Pineda Mora" userId="285f5829-6058-4c2c-9891-b8796614634b" providerId="ADAL" clId="{20D56BF1-E06A-4DFF-8DBA-9783A81F1594}" dt="2022-06-01T21:04:48.180" v="2046" actId="478"/>
          <ac:spMkLst>
            <pc:docMk/>
            <pc:sldMk cId="2035606909" sldId="313"/>
            <ac:spMk id="2" creationId="{BA77ED82-D35D-4019-8AAC-7C0D60893851}"/>
          </ac:spMkLst>
        </pc:spChg>
        <pc:spChg chg="mod">
          <ac:chgData name="Daniel Pineda Mora" userId="285f5829-6058-4c2c-9891-b8796614634b" providerId="ADAL" clId="{20D56BF1-E06A-4DFF-8DBA-9783A81F1594}" dt="2022-06-07T15:17:16.904" v="4145" actId="20577"/>
          <ac:spMkLst>
            <pc:docMk/>
            <pc:sldMk cId="2035606909" sldId="313"/>
            <ac:spMk id="3" creationId="{33A0BF1E-71CF-4759-86A8-CD36C8F54FBF}"/>
          </ac:spMkLst>
        </pc:spChg>
      </pc:sldChg>
      <pc:sldChg chg="modSp add mod">
        <pc:chgData name="Daniel Pineda Mora" userId="285f5829-6058-4c2c-9891-b8796614634b" providerId="ADAL" clId="{20D56BF1-E06A-4DFF-8DBA-9783A81F1594}" dt="2022-06-01T21:06:19.153" v="2066" actId="255"/>
        <pc:sldMkLst>
          <pc:docMk/>
          <pc:sldMk cId="1828819029" sldId="314"/>
        </pc:sldMkLst>
        <pc:spChg chg="mod">
          <ac:chgData name="Daniel Pineda Mora" userId="285f5829-6058-4c2c-9891-b8796614634b" providerId="ADAL" clId="{20D56BF1-E06A-4DFF-8DBA-9783A81F1594}" dt="2022-06-01T21:06:19.153" v="2066" actId="255"/>
          <ac:spMkLst>
            <pc:docMk/>
            <pc:sldMk cId="1828819029" sldId="314"/>
            <ac:spMk id="2" creationId="{CF2CC9FA-959B-433A-8DCC-1F02C6D46418}"/>
          </ac:spMkLst>
        </pc:spChg>
      </pc:sldChg>
      <pc:sldChg chg="modSp add mod">
        <pc:chgData name="Daniel Pineda Mora" userId="285f5829-6058-4c2c-9891-b8796614634b" providerId="ADAL" clId="{20D56BF1-E06A-4DFF-8DBA-9783A81F1594}" dt="2022-06-01T21:08:51.028" v="2077" actId="255"/>
        <pc:sldMkLst>
          <pc:docMk/>
          <pc:sldMk cId="514306112" sldId="315"/>
        </pc:sldMkLst>
        <pc:spChg chg="mod">
          <ac:chgData name="Daniel Pineda Mora" userId="285f5829-6058-4c2c-9891-b8796614634b" providerId="ADAL" clId="{20D56BF1-E06A-4DFF-8DBA-9783A81F1594}" dt="2022-06-01T21:08:51.028" v="2077" actId="255"/>
          <ac:spMkLst>
            <pc:docMk/>
            <pc:sldMk cId="514306112" sldId="315"/>
            <ac:spMk id="2" creationId="{CF2CC9FA-959B-433A-8DCC-1F02C6D46418}"/>
          </ac:spMkLst>
        </pc:spChg>
      </pc:sldChg>
      <pc:sldChg chg="modSp add mod">
        <pc:chgData name="Daniel Pineda Mora" userId="285f5829-6058-4c2c-9891-b8796614634b" providerId="ADAL" clId="{20D56BF1-E06A-4DFF-8DBA-9783A81F1594}" dt="2022-06-07T15:17:59.883" v="4157" actId="14100"/>
        <pc:sldMkLst>
          <pc:docMk/>
          <pc:sldMk cId="589693768" sldId="316"/>
        </pc:sldMkLst>
        <pc:spChg chg="mod">
          <ac:chgData name="Daniel Pineda Mora" userId="285f5829-6058-4c2c-9891-b8796614634b" providerId="ADAL" clId="{20D56BF1-E06A-4DFF-8DBA-9783A81F1594}" dt="2022-06-07T15:17:59.883" v="4157" actId="14100"/>
          <ac:spMkLst>
            <pc:docMk/>
            <pc:sldMk cId="589693768" sldId="316"/>
            <ac:spMk id="2" creationId="{502850C5-51CC-4213-9BEA-489955DC3786}"/>
          </ac:spMkLst>
        </pc:spChg>
        <pc:spChg chg="mod">
          <ac:chgData name="Daniel Pineda Mora" userId="285f5829-6058-4c2c-9891-b8796614634b" providerId="ADAL" clId="{20D56BF1-E06A-4DFF-8DBA-9783A81F1594}" dt="2022-06-07T15:17:39.686" v="4152" actId="14100"/>
          <ac:spMkLst>
            <pc:docMk/>
            <pc:sldMk cId="589693768" sldId="316"/>
            <ac:spMk id="3" creationId="{64EEC821-AFA7-4E04-92B2-A1DE69E39C13}"/>
          </ac:spMkLst>
        </pc:spChg>
      </pc:sldChg>
      <pc:sldChg chg="addSp delSp modSp new mod">
        <pc:chgData name="Daniel Pineda Mora" userId="285f5829-6058-4c2c-9891-b8796614634b" providerId="ADAL" clId="{20D56BF1-E06A-4DFF-8DBA-9783A81F1594}" dt="2022-06-07T15:18:57.173" v="4160" actId="1076"/>
        <pc:sldMkLst>
          <pc:docMk/>
          <pc:sldMk cId="355054146" sldId="317"/>
        </pc:sldMkLst>
        <pc:spChg chg="del mod">
          <ac:chgData name="Daniel Pineda Mora" userId="285f5829-6058-4c2c-9891-b8796614634b" providerId="ADAL" clId="{20D56BF1-E06A-4DFF-8DBA-9783A81F1594}" dt="2022-06-02T12:58:02.740" v="2217" actId="478"/>
          <ac:spMkLst>
            <pc:docMk/>
            <pc:sldMk cId="355054146" sldId="317"/>
            <ac:spMk id="2" creationId="{F70184B4-3424-4F0B-A429-A56B9A96115E}"/>
          </ac:spMkLst>
        </pc:spChg>
        <pc:spChg chg="del">
          <ac:chgData name="Daniel Pineda Mora" userId="285f5829-6058-4c2c-9891-b8796614634b" providerId="ADAL" clId="{20D56BF1-E06A-4DFF-8DBA-9783A81F1594}" dt="2022-06-02T12:58:01.121" v="2215" actId="478"/>
          <ac:spMkLst>
            <pc:docMk/>
            <pc:sldMk cId="355054146" sldId="317"/>
            <ac:spMk id="3" creationId="{D4FCFD14-477B-4011-B77B-73DB5B7F9F97}"/>
          </ac:spMkLst>
        </pc:spChg>
        <pc:spChg chg="add mod">
          <ac:chgData name="Daniel Pineda Mora" userId="285f5829-6058-4c2c-9891-b8796614634b" providerId="ADAL" clId="{20D56BF1-E06A-4DFF-8DBA-9783A81F1594}" dt="2022-06-02T13:51:32.531" v="2771" actId="20577"/>
          <ac:spMkLst>
            <pc:docMk/>
            <pc:sldMk cId="355054146" sldId="317"/>
            <ac:spMk id="6" creationId="{26597CF9-4503-4F65-88AC-23401A57FF97}"/>
          </ac:spMkLst>
        </pc:spChg>
        <pc:picChg chg="add mod">
          <ac:chgData name="Daniel Pineda Mora" userId="285f5829-6058-4c2c-9891-b8796614634b" providerId="ADAL" clId="{20D56BF1-E06A-4DFF-8DBA-9783A81F1594}" dt="2022-06-07T15:18:57.173" v="4160" actId="1076"/>
          <ac:picMkLst>
            <pc:docMk/>
            <pc:sldMk cId="355054146" sldId="317"/>
            <ac:picMk id="3" creationId="{F60C3975-DD2B-4BEF-AD32-1B1F9610C362}"/>
          </ac:picMkLst>
        </pc:picChg>
        <pc:picChg chg="add del">
          <ac:chgData name="Daniel Pineda Mora" userId="285f5829-6058-4c2c-9891-b8796614634b" providerId="ADAL" clId="{20D56BF1-E06A-4DFF-8DBA-9783A81F1594}" dt="2022-06-07T15:18:53.340" v="4158" actId="478"/>
          <ac:picMkLst>
            <pc:docMk/>
            <pc:sldMk cId="355054146" sldId="317"/>
            <ac:picMk id="5" creationId="{9F9F8FE8-3FDA-4133-9CF3-3C6CACBB7564}"/>
          </ac:picMkLst>
        </pc:picChg>
      </pc:sldChg>
      <pc:sldChg chg="addSp delSp modSp new mod">
        <pc:chgData name="Daniel Pineda Mora" userId="285f5829-6058-4c2c-9891-b8796614634b" providerId="ADAL" clId="{20D56BF1-E06A-4DFF-8DBA-9783A81F1594}" dt="2022-06-02T15:09:37.759" v="3286"/>
        <pc:sldMkLst>
          <pc:docMk/>
          <pc:sldMk cId="574817747" sldId="318"/>
        </pc:sldMkLst>
        <pc:spChg chg="del mod">
          <ac:chgData name="Daniel Pineda Mora" userId="285f5829-6058-4c2c-9891-b8796614634b" providerId="ADAL" clId="{20D56BF1-E06A-4DFF-8DBA-9783A81F1594}" dt="2022-06-02T13:22:46.725" v="2387" actId="478"/>
          <ac:spMkLst>
            <pc:docMk/>
            <pc:sldMk cId="574817747" sldId="318"/>
            <ac:spMk id="2" creationId="{F827DEC2-011E-4F59-BC7D-722F76844932}"/>
          </ac:spMkLst>
        </pc:spChg>
        <pc:spChg chg="del">
          <ac:chgData name="Daniel Pineda Mora" userId="285f5829-6058-4c2c-9891-b8796614634b" providerId="ADAL" clId="{20D56BF1-E06A-4DFF-8DBA-9783A81F1594}" dt="2022-06-02T13:22:48.744" v="2388" actId="478"/>
          <ac:spMkLst>
            <pc:docMk/>
            <pc:sldMk cId="574817747" sldId="318"/>
            <ac:spMk id="3" creationId="{02C03150-6420-4B69-8A87-793F6A706DF4}"/>
          </ac:spMkLst>
        </pc:spChg>
        <pc:spChg chg="add mod">
          <ac:chgData name="Daniel Pineda Mora" userId="285f5829-6058-4c2c-9891-b8796614634b" providerId="ADAL" clId="{20D56BF1-E06A-4DFF-8DBA-9783A81F1594}" dt="2022-06-02T13:23:56.664" v="2490" actId="20577"/>
          <ac:spMkLst>
            <pc:docMk/>
            <pc:sldMk cId="574817747" sldId="318"/>
            <ac:spMk id="8" creationId="{151118F5-FCA2-43AF-926E-14B5AF3BA9FD}"/>
          </ac:spMkLst>
        </pc:spChg>
        <pc:spChg chg="add del mod">
          <ac:chgData name="Daniel Pineda Mora" userId="285f5829-6058-4c2c-9891-b8796614634b" providerId="ADAL" clId="{20D56BF1-E06A-4DFF-8DBA-9783A81F1594}" dt="2022-06-02T15:09:35.204" v="3284"/>
          <ac:spMkLst>
            <pc:docMk/>
            <pc:sldMk cId="574817747" sldId="318"/>
            <ac:spMk id="9" creationId="{FAA9ACC7-8E1C-4223-8326-B96BD4314D67}"/>
          </ac:spMkLst>
        </pc:spChg>
        <pc:spChg chg="add del mod">
          <ac:chgData name="Daniel Pineda Mora" userId="285f5829-6058-4c2c-9891-b8796614634b" providerId="ADAL" clId="{20D56BF1-E06A-4DFF-8DBA-9783A81F1594}" dt="2022-06-02T15:09:37.759" v="3286"/>
          <ac:spMkLst>
            <pc:docMk/>
            <pc:sldMk cId="574817747" sldId="318"/>
            <ac:spMk id="10" creationId="{967D7201-8174-4A4D-8A0E-FEE8ACB7C825}"/>
          </ac:spMkLst>
        </pc:spChg>
        <pc:picChg chg="add mod">
          <ac:chgData name="Daniel Pineda Mora" userId="285f5829-6058-4c2c-9891-b8796614634b" providerId="ADAL" clId="{20D56BF1-E06A-4DFF-8DBA-9783A81F1594}" dt="2022-06-02T13:24:05.245" v="2492" actId="1076"/>
          <ac:picMkLst>
            <pc:docMk/>
            <pc:sldMk cId="574817747" sldId="318"/>
            <ac:picMk id="5" creationId="{79C72774-2192-461A-83F1-D7302F21DE9C}"/>
          </ac:picMkLst>
        </pc:picChg>
        <pc:picChg chg="add mod">
          <ac:chgData name="Daniel Pineda Mora" userId="285f5829-6058-4c2c-9891-b8796614634b" providerId="ADAL" clId="{20D56BF1-E06A-4DFF-8DBA-9783A81F1594}" dt="2022-06-02T13:24:10.687" v="2493" actId="1076"/>
          <ac:picMkLst>
            <pc:docMk/>
            <pc:sldMk cId="574817747" sldId="318"/>
            <ac:picMk id="7" creationId="{C4AD7ACD-B7DC-44F6-B8F8-23A8C6FEB983}"/>
          </ac:picMkLst>
        </pc:picChg>
      </pc:sldChg>
      <pc:sldChg chg="addSp delSp modSp new del mod">
        <pc:chgData name="Daniel Pineda Mora" userId="285f5829-6058-4c2c-9891-b8796614634b" providerId="ADAL" clId="{20D56BF1-E06A-4DFF-8DBA-9783A81F1594}" dt="2022-06-02T19:14:09.351" v="3915" actId="47"/>
        <pc:sldMkLst>
          <pc:docMk/>
          <pc:sldMk cId="2494173243" sldId="319"/>
        </pc:sldMkLst>
        <pc:spChg chg="del mod">
          <ac:chgData name="Daniel Pineda Mora" userId="285f5829-6058-4c2c-9891-b8796614634b" providerId="ADAL" clId="{20D56BF1-E06A-4DFF-8DBA-9783A81F1594}" dt="2022-06-02T13:32:21.887" v="2517" actId="478"/>
          <ac:spMkLst>
            <pc:docMk/>
            <pc:sldMk cId="2494173243" sldId="319"/>
            <ac:spMk id="2" creationId="{30066935-8933-4001-8293-CF5A376F66E5}"/>
          </ac:spMkLst>
        </pc:spChg>
        <pc:spChg chg="del">
          <ac:chgData name="Daniel Pineda Mora" userId="285f5829-6058-4c2c-9891-b8796614634b" providerId="ADAL" clId="{20D56BF1-E06A-4DFF-8DBA-9783A81F1594}" dt="2022-06-02T13:32:20.292" v="2515" actId="478"/>
          <ac:spMkLst>
            <pc:docMk/>
            <pc:sldMk cId="2494173243" sldId="319"/>
            <ac:spMk id="3" creationId="{8318BDFF-3E49-4EC1-887C-9B2487ADCF58}"/>
          </ac:spMkLst>
        </pc:spChg>
        <pc:spChg chg="add mod">
          <ac:chgData name="Daniel Pineda Mora" userId="285f5829-6058-4c2c-9891-b8796614634b" providerId="ADAL" clId="{20D56BF1-E06A-4DFF-8DBA-9783A81F1594}" dt="2022-06-02T13:52:31.431" v="2791" actId="20577"/>
          <ac:spMkLst>
            <pc:docMk/>
            <pc:sldMk cId="2494173243" sldId="319"/>
            <ac:spMk id="6" creationId="{35674960-631B-4399-96C0-50DB0E4F5293}"/>
          </ac:spMkLst>
        </pc:spChg>
        <pc:picChg chg="add mod">
          <ac:chgData name="Daniel Pineda Mora" userId="285f5829-6058-4c2c-9891-b8796614634b" providerId="ADAL" clId="{20D56BF1-E06A-4DFF-8DBA-9783A81F1594}" dt="2022-06-02T13:52:52.624" v="2795" actId="1076"/>
          <ac:picMkLst>
            <pc:docMk/>
            <pc:sldMk cId="2494173243" sldId="319"/>
            <ac:picMk id="5" creationId="{0B246494-1704-4DB9-B86D-737405DC0F99}"/>
          </ac:picMkLst>
        </pc:picChg>
      </pc:sldChg>
      <pc:sldChg chg="addSp modSp add del mod">
        <pc:chgData name="Daniel Pineda Mora" userId="285f5829-6058-4c2c-9891-b8796614634b" providerId="ADAL" clId="{20D56BF1-E06A-4DFF-8DBA-9783A81F1594}" dt="2022-06-02T19:13:58.182" v="3914" actId="47"/>
        <pc:sldMkLst>
          <pc:docMk/>
          <pc:sldMk cId="2572669361" sldId="320"/>
        </pc:sldMkLst>
        <pc:spChg chg="mod">
          <ac:chgData name="Daniel Pineda Mora" userId="285f5829-6058-4c2c-9891-b8796614634b" providerId="ADAL" clId="{20D56BF1-E06A-4DFF-8DBA-9783A81F1594}" dt="2022-06-02T13:30:26.315" v="2504" actId="14100"/>
          <ac:spMkLst>
            <pc:docMk/>
            <pc:sldMk cId="2572669361" sldId="320"/>
            <ac:spMk id="2" creationId="{502850C5-51CC-4213-9BEA-489955DC3786}"/>
          </ac:spMkLst>
        </pc:spChg>
        <pc:spChg chg="mod">
          <ac:chgData name="Daniel Pineda Mora" userId="285f5829-6058-4c2c-9891-b8796614634b" providerId="ADAL" clId="{20D56BF1-E06A-4DFF-8DBA-9783A81F1594}" dt="2022-06-02T15:03:11.190" v="3282" actId="21"/>
          <ac:spMkLst>
            <pc:docMk/>
            <pc:sldMk cId="2572669361" sldId="320"/>
            <ac:spMk id="3" creationId="{64EEC821-AFA7-4E04-92B2-A1DE69E39C13}"/>
          </ac:spMkLst>
        </pc:spChg>
        <pc:spChg chg="add mod">
          <ac:chgData name="Daniel Pineda Mora" userId="285f5829-6058-4c2c-9891-b8796614634b" providerId="ADAL" clId="{20D56BF1-E06A-4DFF-8DBA-9783A81F1594}" dt="2022-06-02T13:30:56.827" v="2511" actId="14100"/>
          <ac:spMkLst>
            <pc:docMk/>
            <pc:sldMk cId="2572669361" sldId="320"/>
            <ac:spMk id="4" creationId="{34DC97B9-139E-4580-B242-C887C0C627D7}"/>
          </ac:spMkLst>
        </pc:spChg>
        <pc:spChg chg="add mod">
          <ac:chgData name="Daniel Pineda Mora" userId="285f5829-6058-4c2c-9891-b8796614634b" providerId="ADAL" clId="{20D56BF1-E06A-4DFF-8DBA-9783A81F1594}" dt="2022-06-02T14:09:04.671" v="3254" actId="20577"/>
          <ac:spMkLst>
            <pc:docMk/>
            <pc:sldMk cId="2572669361" sldId="320"/>
            <ac:spMk id="5" creationId="{E3F652DD-5756-4E8A-B73C-F0A573045D83}"/>
          </ac:spMkLst>
        </pc:spChg>
        <pc:spChg chg="add mod">
          <ac:chgData name="Daniel Pineda Mora" userId="285f5829-6058-4c2c-9891-b8796614634b" providerId="ADAL" clId="{20D56BF1-E06A-4DFF-8DBA-9783A81F1594}" dt="2022-06-02T13:47:52.328" v="2729" actId="14100"/>
          <ac:spMkLst>
            <pc:docMk/>
            <pc:sldMk cId="2572669361" sldId="320"/>
            <ac:spMk id="11" creationId="{F940E0F2-CAE5-479C-BF99-43F626F89E14}"/>
          </ac:spMkLst>
        </pc:spChg>
        <pc:cxnChg chg="add mod">
          <ac:chgData name="Daniel Pineda Mora" userId="285f5829-6058-4c2c-9891-b8796614634b" providerId="ADAL" clId="{20D56BF1-E06A-4DFF-8DBA-9783A81F1594}" dt="2022-06-02T13:47:11.297" v="2721" actId="1076"/>
          <ac:cxnSpMkLst>
            <pc:docMk/>
            <pc:sldMk cId="2572669361" sldId="320"/>
            <ac:cxnSpMk id="7" creationId="{1C9F20A7-BFBC-4929-9E27-B1B6BF79FA1D}"/>
          </ac:cxnSpMkLst>
        </pc:cxnChg>
        <pc:cxnChg chg="add mod">
          <ac:chgData name="Daniel Pineda Mora" userId="285f5829-6058-4c2c-9891-b8796614634b" providerId="ADAL" clId="{20D56BF1-E06A-4DFF-8DBA-9783A81F1594}" dt="2022-06-02T13:47:29.775" v="2725" actId="14100"/>
          <ac:cxnSpMkLst>
            <pc:docMk/>
            <pc:sldMk cId="2572669361" sldId="320"/>
            <ac:cxnSpMk id="8" creationId="{D0257473-4080-4857-98A7-A7FB73425522}"/>
          </ac:cxnSpMkLst>
        </pc:cxnChg>
      </pc:sldChg>
      <pc:sldChg chg="new del">
        <pc:chgData name="Daniel Pineda Mora" userId="285f5829-6058-4c2c-9891-b8796614634b" providerId="ADAL" clId="{20D56BF1-E06A-4DFF-8DBA-9783A81F1594}" dt="2022-06-02T13:29:39.460" v="2496" actId="680"/>
        <pc:sldMkLst>
          <pc:docMk/>
          <pc:sldMk cId="3770586641" sldId="320"/>
        </pc:sldMkLst>
      </pc:sldChg>
      <pc:sldChg chg="modSp add del mod">
        <pc:chgData name="Daniel Pineda Mora" userId="285f5829-6058-4c2c-9891-b8796614634b" providerId="ADAL" clId="{20D56BF1-E06A-4DFF-8DBA-9783A81F1594}" dt="2022-06-02T13:39:34.362" v="2575" actId="47"/>
        <pc:sldMkLst>
          <pc:docMk/>
          <pc:sldMk cId="3711711525" sldId="321"/>
        </pc:sldMkLst>
        <pc:spChg chg="mod">
          <ac:chgData name="Daniel Pineda Mora" userId="285f5829-6058-4c2c-9891-b8796614634b" providerId="ADAL" clId="{20D56BF1-E06A-4DFF-8DBA-9783A81F1594}" dt="2022-06-02T13:39:12.091" v="2571" actId="12"/>
          <ac:spMkLst>
            <pc:docMk/>
            <pc:sldMk cId="3711711525" sldId="321"/>
            <ac:spMk id="2" creationId="{9A3DD29B-227D-4043-8CE9-7A7C23EC7759}"/>
          </ac:spMkLst>
        </pc:spChg>
      </pc:sldChg>
      <pc:sldChg chg="addSp delSp modSp new mod ord">
        <pc:chgData name="Daniel Pineda Mora" userId="285f5829-6058-4c2c-9891-b8796614634b" providerId="ADAL" clId="{20D56BF1-E06A-4DFF-8DBA-9783A81F1594}" dt="2022-06-07T15:52:25.846" v="4656" actId="2711"/>
        <pc:sldMkLst>
          <pc:docMk/>
          <pc:sldMk cId="1236729541" sldId="322"/>
        </pc:sldMkLst>
        <pc:spChg chg="del">
          <ac:chgData name="Daniel Pineda Mora" userId="285f5829-6058-4c2c-9891-b8796614634b" providerId="ADAL" clId="{20D56BF1-E06A-4DFF-8DBA-9783A81F1594}" dt="2022-06-02T13:39:25.710" v="2573" actId="478"/>
          <ac:spMkLst>
            <pc:docMk/>
            <pc:sldMk cId="1236729541" sldId="322"/>
            <ac:spMk id="2" creationId="{D64179D8-8FD7-4CD9-8B3F-0431D0683473}"/>
          </ac:spMkLst>
        </pc:spChg>
        <pc:spChg chg="mod">
          <ac:chgData name="Daniel Pineda Mora" userId="285f5829-6058-4c2c-9891-b8796614634b" providerId="ADAL" clId="{20D56BF1-E06A-4DFF-8DBA-9783A81F1594}" dt="2022-06-07T15:52:25.846" v="4656" actId="2711"/>
          <ac:spMkLst>
            <pc:docMk/>
            <pc:sldMk cId="1236729541" sldId="322"/>
            <ac:spMk id="3" creationId="{BC5820CF-16E0-403A-A860-17935AC12CE1}"/>
          </ac:spMkLst>
        </pc:spChg>
        <pc:spChg chg="add del mod">
          <ac:chgData name="Daniel Pineda Mora" userId="285f5829-6058-4c2c-9891-b8796614634b" providerId="ADAL" clId="{20D56BF1-E06A-4DFF-8DBA-9783A81F1594}" dt="2022-06-02T16:36:25.251" v="3906"/>
          <ac:spMkLst>
            <pc:docMk/>
            <pc:sldMk cId="1236729541" sldId="322"/>
            <ac:spMk id="4" creationId="{A3ACE97D-38BE-4B7F-B384-06CECB89349A}"/>
          </ac:spMkLst>
        </pc:spChg>
      </pc:sldChg>
      <pc:sldChg chg="new del">
        <pc:chgData name="Daniel Pineda Mora" userId="285f5829-6058-4c2c-9891-b8796614634b" providerId="ADAL" clId="{20D56BF1-E06A-4DFF-8DBA-9783A81F1594}" dt="2022-06-02T13:52:58.770" v="2797" actId="680"/>
        <pc:sldMkLst>
          <pc:docMk/>
          <pc:sldMk cId="580503721" sldId="323"/>
        </pc:sldMkLst>
      </pc:sldChg>
      <pc:sldChg chg="modSp add del mod">
        <pc:chgData name="Daniel Pineda Mora" userId="285f5829-6058-4c2c-9891-b8796614634b" providerId="ADAL" clId="{20D56BF1-E06A-4DFF-8DBA-9783A81F1594}" dt="2022-06-02T13:42:04.111" v="2675" actId="47"/>
        <pc:sldMkLst>
          <pc:docMk/>
          <pc:sldMk cId="762073625" sldId="323"/>
        </pc:sldMkLst>
        <pc:spChg chg="mod">
          <ac:chgData name="Daniel Pineda Mora" userId="285f5829-6058-4c2c-9891-b8796614634b" providerId="ADAL" clId="{20D56BF1-E06A-4DFF-8DBA-9783A81F1594}" dt="2022-06-02T13:41:49.448" v="2674" actId="20577"/>
          <ac:spMkLst>
            <pc:docMk/>
            <pc:sldMk cId="762073625" sldId="323"/>
            <ac:spMk id="3" creationId="{BC5820CF-16E0-403A-A860-17935AC12CE1}"/>
          </ac:spMkLst>
        </pc:spChg>
      </pc:sldChg>
      <pc:sldChg chg="addSp delSp modSp add del mod">
        <pc:chgData name="Daniel Pineda Mora" userId="285f5829-6058-4c2c-9891-b8796614634b" providerId="ADAL" clId="{20D56BF1-E06A-4DFF-8DBA-9783A81F1594}" dt="2022-06-02T19:14:14.159" v="3916" actId="47"/>
        <pc:sldMkLst>
          <pc:docMk/>
          <pc:sldMk cId="2241271709" sldId="323"/>
        </pc:sldMkLst>
        <pc:spChg chg="mod">
          <ac:chgData name="Daniel Pineda Mora" userId="285f5829-6058-4c2c-9891-b8796614634b" providerId="ADAL" clId="{20D56BF1-E06A-4DFF-8DBA-9783A81F1594}" dt="2022-06-02T14:07:11.088" v="3228" actId="20577"/>
          <ac:spMkLst>
            <pc:docMk/>
            <pc:sldMk cId="2241271709" sldId="323"/>
            <ac:spMk id="3" creationId="{64EEC821-AFA7-4E04-92B2-A1DE69E39C13}"/>
          </ac:spMkLst>
        </pc:spChg>
        <pc:picChg chg="add mod">
          <ac:chgData name="Daniel Pineda Mora" userId="285f5829-6058-4c2c-9891-b8796614634b" providerId="ADAL" clId="{20D56BF1-E06A-4DFF-8DBA-9783A81F1594}" dt="2022-06-02T13:55:28.304" v="2860" actId="1076"/>
          <ac:picMkLst>
            <pc:docMk/>
            <pc:sldMk cId="2241271709" sldId="323"/>
            <ac:picMk id="4" creationId="{5BD7AC1C-3904-4CA1-B04B-B2D399D6C233}"/>
          </ac:picMkLst>
        </pc:picChg>
        <pc:picChg chg="add del mod">
          <ac:chgData name="Daniel Pineda Mora" userId="285f5829-6058-4c2c-9891-b8796614634b" providerId="ADAL" clId="{20D56BF1-E06A-4DFF-8DBA-9783A81F1594}" dt="2022-06-02T14:05:22.055" v="3163" actId="22"/>
          <ac:picMkLst>
            <pc:docMk/>
            <pc:sldMk cId="2241271709" sldId="323"/>
            <ac:picMk id="6" creationId="{98DB0BB1-C44F-43A3-B370-E9D8CA18BF06}"/>
          </ac:picMkLst>
        </pc:picChg>
        <pc:picChg chg="add mod">
          <ac:chgData name="Daniel Pineda Mora" userId="285f5829-6058-4c2c-9891-b8796614634b" providerId="ADAL" clId="{20D56BF1-E06A-4DFF-8DBA-9783A81F1594}" dt="2022-06-02T14:07:19.418" v="3231" actId="1076"/>
          <ac:picMkLst>
            <pc:docMk/>
            <pc:sldMk cId="2241271709" sldId="323"/>
            <ac:picMk id="8" creationId="{54E9A479-F4D2-402D-9EC0-1134557F2823}"/>
          </ac:picMkLst>
        </pc:picChg>
        <pc:picChg chg="del">
          <ac:chgData name="Daniel Pineda Mora" userId="285f5829-6058-4c2c-9891-b8796614634b" providerId="ADAL" clId="{20D56BF1-E06A-4DFF-8DBA-9783A81F1594}" dt="2022-06-02T13:53:20.888" v="2799" actId="478"/>
          <ac:picMkLst>
            <pc:docMk/>
            <pc:sldMk cId="2241271709" sldId="323"/>
            <ac:picMk id="12" creationId="{2BCE1782-FDAA-4093-96B3-DE16C4B6768C}"/>
          </ac:picMkLst>
        </pc:picChg>
      </pc:sldChg>
      <pc:sldChg chg="modSp add del mod">
        <pc:chgData name="Daniel Pineda Mora" userId="285f5829-6058-4c2c-9891-b8796614634b" providerId="ADAL" clId="{20D56BF1-E06A-4DFF-8DBA-9783A81F1594}" dt="2022-06-02T13:41:41.626" v="2666" actId="47"/>
        <pc:sldMkLst>
          <pc:docMk/>
          <pc:sldMk cId="2260242887" sldId="323"/>
        </pc:sldMkLst>
        <pc:spChg chg="mod">
          <ac:chgData name="Daniel Pineda Mora" userId="285f5829-6058-4c2c-9891-b8796614634b" providerId="ADAL" clId="{20D56BF1-E06A-4DFF-8DBA-9783A81F1594}" dt="2022-06-02T13:41:40.089" v="2665" actId="20577"/>
          <ac:spMkLst>
            <pc:docMk/>
            <pc:sldMk cId="2260242887" sldId="323"/>
            <ac:spMk id="2" creationId="{CF2CC9FA-959B-433A-8DCC-1F02C6D46418}"/>
          </ac:spMkLst>
        </pc:spChg>
      </pc:sldChg>
      <pc:sldChg chg="new del">
        <pc:chgData name="Daniel Pineda Mora" userId="285f5829-6058-4c2c-9891-b8796614634b" providerId="ADAL" clId="{20D56BF1-E06A-4DFF-8DBA-9783A81F1594}" dt="2022-06-02T13:58:11.961" v="2892" actId="680"/>
        <pc:sldMkLst>
          <pc:docMk/>
          <pc:sldMk cId="2627367412" sldId="324"/>
        </pc:sldMkLst>
      </pc:sldChg>
      <pc:sldChg chg="addSp modSp add mod">
        <pc:chgData name="Daniel Pineda Mora" userId="285f5829-6058-4c2c-9891-b8796614634b" providerId="ADAL" clId="{20D56BF1-E06A-4DFF-8DBA-9783A81F1594}" dt="2022-06-02T14:07:37.091" v="3232" actId="20577"/>
        <pc:sldMkLst>
          <pc:docMk/>
          <pc:sldMk cId="3042541647" sldId="324"/>
        </pc:sldMkLst>
        <pc:spChg chg="mod">
          <ac:chgData name="Daniel Pineda Mora" userId="285f5829-6058-4c2c-9891-b8796614634b" providerId="ADAL" clId="{20D56BF1-E06A-4DFF-8DBA-9783A81F1594}" dt="2022-06-02T14:07:37.091" v="3232" actId="20577"/>
          <ac:spMkLst>
            <pc:docMk/>
            <pc:sldMk cId="3042541647" sldId="324"/>
            <ac:spMk id="3" creationId="{33A0BF1E-71CF-4759-86A8-CD36C8F54FBF}"/>
          </ac:spMkLst>
        </pc:spChg>
        <pc:picChg chg="add mod">
          <ac:chgData name="Daniel Pineda Mora" userId="285f5829-6058-4c2c-9891-b8796614634b" providerId="ADAL" clId="{20D56BF1-E06A-4DFF-8DBA-9783A81F1594}" dt="2022-06-02T14:00:41.229" v="3042" actId="1076"/>
          <ac:picMkLst>
            <pc:docMk/>
            <pc:sldMk cId="3042541647" sldId="324"/>
            <ac:picMk id="4" creationId="{1A6AB3CA-E13A-4FCC-A094-D81ADCC40D79}"/>
          </ac:picMkLst>
        </pc:picChg>
      </pc:sldChg>
      <pc:sldChg chg="addSp delSp modSp add del mod">
        <pc:chgData name="Daniel Pineda Mora" userId="285f5829-6058-4c2c-9891-b8796614634b" providerId="ADAL" clId="{20D56BF1-E06A-4DFF-8DBA-9783A81F1594}" dt="2022-06-02T19:14:16.018" v="3917" actId="47"/>
        <pc:sldMkLst>
          <pc:docMk/>
          <pc:sldMk cId="3793675192" sldId="325"/>
        </pc:sldMkLst>
        <pc:spChg chg="del">
          <ac:chgData name="Daniel Pineda Mora" userId="285f5829-6058-4c2c-9891-b8796614634b" providerId="ADAL" clId="{20D56BF1-E06A-4DFF-8DBA-9783A81F1594}" dt="2022-06-02T14:14:51.213" v="3272" actId="478"/>
          <ac:spMkLst>
            <pc:docMk/>
            <pc:sldMk cId="3793675192" sldId="325"/>
            <ac:spMk id="2" creationId="{502850C5-51CC-4213-9BEA-489955DC3786}"/>
          </ac:spMkLst>
        </pc:spChg>
        <pc:spChg chg="mod">
          <ac:chgData name="Daniel Pineda Mora" userId="285f5829-6058-4c2c-9891-b8796614634b" providerId="ADAL" clId="{20D56BF1-E06A-4DFF-8DBA-9783A81F1594}" dt="2022-06-02T14:11:59.452" v="3257" actId="27636"/>
          <ac:spMkLst>
            <pc:docMk/>
            <pc:sldMk cId="3793675192" sldId="325"/>
            <ac:spMk id="3" creationId="{64EEC821-AFA7-4E04-92B2-A1DE69E39C13}"/>
          </ac:spMkLst>
        </pc:spChg>
        <pc:spChg chg="del mod">
          <ac:chgData name="Daniel Pineda Mora" userId="285f5829-6058-4c2c-9891-b8796614634b" providerId="ADAL" clId="{20D56BF1-E06A-4DFF-8DBA-9783A81F1594}" dt="2022-06-02T14:14:38.770" v="3269" actId="478"/>
          <ac:spMkLst>
            <pc:docMk/>
            <pc:sldMk cId="3793675192" sldId="325"/>
            <ac:spMk id="4" creationId="{34DC97B9-139E-4580-B242-C887C0C627D7}"/>
          </ac:spMkLst>
        </pc:spChg>
        <pc:spChg chg="mod">
          <ac:chgData name="Daniel Pineda Mora" userId="285f5829-6058-4c2c-9891-b8796614634b" providerId="ADAL" clId="{20D56BF1-E06A-4DFF-8DBA-9783A81F1594}" dt="2022-06-02T14:12:16.111" v="3260"/>
          <ac:spMkLst>
            <pc:docMk/>
            <pc:sldMk cId="3793675192" sldId="325"/>
            <ac:spMk id="5" creationId="{E3F652DD-5756-4E8A-B73C-F0A573045D83}"/>
          </ac:spMkLst>
        </pc:spChg>
        <pc:spChg chg="add mod">
          <ac:chgData name="Daniel Pineda Mora" userId="285f5829-6058-4c2c-9891-b8796614634b" providerId="ADAL" clId="{20D56BF1-E06A-4DFF-8DBA-9783A81F1594}" dt="2022-06-02T14:15:01.045" v="3275" actId="1076"/>
          <ac:spMkLst>
            <pc:docMk/>
            <pc:sldMk cId="3793675192" sldId="325"/>
            <ac:spMk id="10" creationId="{141F7E32-837A-4801-8A17-4954066BB26C}"/>
          </ac:spMkLst>
        </pc:spChg>
        <pc:spChg chg="del">
          <ac:chgData name="Daniel Pineda Mora" userId="285f5829-6058-4c2c-9891-b8796614634b" providerId="ADAL" clId="{20D56BF1-E06A-4DFF-8DBA-9783A81F1594}" dt="2022-06-02T14:14:40.524" v="3270" actId="478"/>
          <ac:spMkLst>
            <pc:docMk/>
            <pc:sldMk cId="3793675192" sldId="325"/>
            <ac:spMk id="11" creationId="{F940E0F2-CAE5-479C-BF99-43F626F89E14}"/>
          </ac:spMkLst>
        </pc:spChg>
        <pc:spChg chg="add mod">
          <ac:chgData name="Daniel Pineda Mora" userId="285f5829-6058-4c2c-9891-b8796614634b" providerId="ADAL" clId="{20D56BF1-E06A-4DFF-8DBA-9783A81F1594}" dt="2022-06-02T14:15:21.465" v="3276"/>
          <ac:spMkLst>
            <pc:docMk/>
            <pc:sldMk cId="3793675192" sldId="325"/>
            <ac:spMk id="12" creationId="{A979B0F6-B831-4D99-AB33-4C753D534C8C}"/>
          </ac:spMkLst>
        </pc:spChg>
        <pc:cxnChg chg="del">
          <ac:chgData name="Daniel Pineda Mora" userId="285f5829-6058-4c2c-9891-b8796614634b" providerId="ADAL" clId="{20D56BF1-E06A-4DFF-8DBA-9783A81F1594}" dt="2022-06-02T14:14:53.219" v="3273" actId="478"/>
          <ac:cxnSpMkLst>
            <pc:docMk/>
            <pc:sldMk cId="3793675192" sldId="325"/>
            <ac:cxnSpMk id="7" creationId="{1C9F20A7-BFBC-4929-9E27-B1B6BF79FA1D}"/>
          </ac:cxnSpMkLst>
        </pc:cxnChg>
        <pc:cxnChg chg="del">
          <ac:chgData name="Daniel Pineda Mora" userId="285f5829-6058-4c2c-9891-b8796614634b" providerId="ADAL" clId="{20D56BF1-E06A-4DFF-8DBA-9783A81F1594}" dt="2022-06-02T14:14:49.741" v="3271" actId="478"/>
          <ac:cxnSpMkLst>
            <pc:docMk/>
            <pc:sldMk cId="3793675192" sldId="325"/>
            <ac:cxnSpMk id="8" creationId="{D0257473-4080-4857-98A7-A7FB73425522}"/>
          </ac:cxnSpMkLst>
        </pc:cxnChg>
      </pc:sldChg>
      <pc:sldChg chg="addSp modSp add del mod ord">
        <pc:chgData name="Daniel Pineda Mora" userId="285f5829-6058-4c2c-9891-b8796614634b" providerId="ADAL" clId="{20D56BF1-E06A-4DFF-8DBA-9783A81F1594}" dt="2022-06-07T15:42:08.078" v="4432" actId="47"/>
        <pc:sldMkLst>
          <pc:docMk/>
          <pc:sldMk cId="2751054367" sldId="326"/>
        </pc:sldMkLst>
        <pc:spChg chg="mod">
          <ac:chgData name="Daniel Pineda Mora" userId="285f5829-6058-4c2c-9891-b8796614634b" providerId="ADAL" clId="{20D56BF1-E06A-4DFF-8DBA-9783A81F1594}" dt="2022-06-02T19:16:25.041" v="3919" actId="21"/>
          <ac:spMkLst>
            <pc:docMk/>
            <pc:sldMk cId="2751054367" sldId="326"/>
            <ac:spMk id="3" creationId="{64EEC821-AFA7-4E04-92B2-A1DE69E39C13}"/>
          </ac:spMkLst>
        </pc:spChg>
        <pc:spChg chg="mod">
          <ac:chgData name="Daniel Pineda Mora" userId="285f5829-6058-4c2c-9891-b8796614634b" providerId="ADAL" clId="{20D56BF1-E06A-4DFF-8DBA-9783A81F1594}" dt="2022-06-02T15:19:03.224" v="3356" actId="1076"/>
          <ac:spMkLst>
            <pc:docMk/>
            <pc:sldMk cId="2751054367" sldId="326"/>
            <ac:spMk id="4" creationId="{68D41BE8-25D9-4215-BA14-1A06B2CD70B2}"/>
          </ac:spMkLst>
        </pc:spChg>
        <pc:spChg chg="add mod">
          <ac:chgData name="Daniel Pineda Mora" userId="285f5829-6058-4c2c-9891-b8796614634b" providerId="ADAL" clId="{20D56BF1-E06A-4DFF-8DBA-9783A81F1594}" dt="2022-06-02T15:19:08.093" v="3357" actId="1076"/>
          <ac:spMkLst>
            <pc:docMk/>
            <pc:sldMk cId="2751054367" sldId="326"/>
            <ac:spMk id="5" creationId="{C52925FC-42C1-47A2-A2A2-2A3BDAEC5CC2}"/>
          </ac:spMkLst>
        </pc:spChg>
        <pc:spChg chg="add mod">
          <ac:chgData name="Daniel Pineda Mora" userId="285f5829-6058-4c2c-9891-b8796614634b" providerId="ADAL" clId="{20D56BF1-E06A-4DFF-8DBA-9783A81F1594}" dt="2022-06-02T15:20:06.383" v="3361" actId="14100"/>
          <ac:spMkLst>
            <pc:docMk/>
            <pc:sldMk cId="2751054367" sldId="326"/>
            <ac:spMk id="6" creationId="{76493034-544C-4B5A-B18D-CD9CCF63734E}"/>
          </ac:spMkLst>
        </pc:spChg>
        <pc:spChg chg="add mod">
          <ac:chgData name="Daniel Pineda Mora" userId="285f5829-6058-4c2c-9891-b8796614634b" providerId="ADAL" clId="{20D56BF1-E06A-4DFF-8DBA-9783A81F1594}" dt="2022-06-02T15:20:30.089" v="3367" actId="14100"/>
          <ac:spMkLst>
            <pc:docMk/>
            <pc:sldMk cId="2751054367" sldId="326"/>
            <ac:spMk id="7" creationId="{D570CCE1-1E27-40BD-B8C6-2291CDC84D1E}"/>
          </ac:spMkLst>
        </pc:spChg>
        <pc:spChg chg="add mod">
          <ac:chgData name="Daniel Pineda Mora" userId="285f5829-6058-4c2c-9891-b8796614634b" providerId="ADAL" clId="{20D56BF1-E06A-4DFF-8DBA-9783A81F1594}" dt="2022-06-02T15:23:10.985" v="3372" actId="1076"/>
          <ac:spMkLst>
            <pc:docMk/>
            <pc:sldMk cId="2751054367" sldId="326"/>
            <ac:spMk id="8" creationId="{D9448D9B-A92F-4E9E-A19F-8B50D0577079}"/>
          </ac:spMkLst>
        </pc:spChg>
      </pc:sldChg>
      <pc:sldChg chg="new del">
        <pc:chgData name="Daniel Pineda Mora" userId="285f5829-6058-4c2c-9891-b8796614634b" providerId="ADAL" clId="{20D56BF1-E06A-4DFF-8DBA-9783A81F1594}" dt="2022-06-02T15:23:52.795" v="3376" actId="680"/>
        <pc:sldMkLst>
          <pc:docMk/>
          <pc:sldMk cId="2954322740" sldId="327"/>
        </pc:sldMkLst>
      </pc:sldChg>
      <pc:sldChg chg="modSp add del mod">
        <pc:chgData name="Daniel Pineda Mora" userId="285f5829-6058-4c2c-9891-b8796614634b" providerId="ADAL" clId="{20D56BF1-E06A-4DFF-8DBA-9783A81F1594}" dt="2022-06-02T16:36:42.639" v="3911" actId="47"/>
        <pc:sldMkLst>
          <pc:docMk/>
          <pc:sldMk cId="4105335120" sldId="327"/>
        </pc:sldMkLst>
        <pc:spChg chg="mod">
          <ac:chgData name="Daniel Pineda Mora" userId="285f5829-6058-4c2c-9891-b8796614634b" providerId="ADAL" clId="{20D56BF1-E06A-4DFF-8DBA-9783A81F1594}" dt="2022-06-02T16:36:33.164" v="3908" actId="21"/>
          <ac:spMkLst>
            <pc:docMk/>
            <pc:sldMk cId="4105335120" sldId="327"/>
            <ac:spMk id="2" creationId="{9A3DD29B-227D-4043-8CE9-7A7C23EC7759}"/>
          </ac:spMkLst>
        </pc:spChg>
      </pc:sldChg>
      <pc:sldChg chg="addSp delSp modSp add mod">
        <pc:chgData name="Daniel Pineda Mora" userId="285f5829-6058-4c2c-9891-b8796614634b" providerId="ADAL" clId="{20D56BF1-E06A-4DFF-8DBA-9783A81F1594}" dt="2022-06-07T15:53:38.756" v="4659" actId="1076"/>
        <pc:sldMkLst>
          <pc:docMk/>
          <pc:sldMk cId="4267062259" sldId="328"/>
        </pc:sldMkLst>
        <pc:spChg chg="mod">
          <ac:chgData name="Daniel Pineda Mora" userId="285f5829-6058-4c2c-9891-b8796614634b" providerId="ADAL" clId="{20D56BF1-E06A-4DFF-8DBA-9783A81F1594}" dt="2022-06-02T15:44:35.652" v="3477" actId="20577"/>
          <ac:spMkLst>
            <pc:docMk/>
            <pc:sldMk cId="4267062259" sldId="328"/>
            <ac:spMk id="6" creationId="{348A59DF-0347-4F44-B904-55DF866D34F1}"/>
          </ac:spMkLst>
        </pc:spChg>
        <pc:picChg chg="add del mod">
          <ac:chgData name="Daniel Pineda Mora" userId="285f5829-6058-4c2c-9891-b8796614634b" providerId="ADAL" clId="{20D56BF1-E06A-4DFF-8DBA-9783A81F1594}" dt="2022-06-07T15:53:35.141" v="4657" actId="478"/>
          <ac:picMkLst>
            <pc:docMk/>
            <pc:sldMk cId="4267062259" sldId="328"/>
            <ac:picMk id="3" creationId="{869BE485-40CF-47C4-B375-CDBF0920AD19}"/>
          </ac:picMkLst>
        </pc:picChg>
        <pc:picChg chg="add mod">
          <ac:chgData name="Daniel Pineda Mora" userId="285f5829-6058-4c2c-9891-b8796614634b" providerId="ADAL" clId="{20D56BF1-E06A-4DFF-8DBA-9783A81F1594}" dt="2022-06-07T15:53:38.756" v="4659" actId="1076"/>
          <ac:picMkLst>
            <pc:docMk/>
            <pc:sldMk cId="4267062259" sldId="328"/>
            <ac:picMk id="4" creationId="{FAD27ED5-E130-41BA-8437-30C6984905E1}"/>
          </ac:picMkLst>
        </pc:picChg>
        <pc:picChg chg="del">
          <ac:chgData name="Daniel Pineda Mora" userId="285f5829-6058-4c2c-9891-b8796614634b" providerId="ADAL" clId="{20D56BF1-E06A-4DFF-8DBA-9783A81F1594}" dt="2022-06-02T15:44:33.602" v="3475" actId="478"/>
          <ac:picMkLst>
            <pc:docMk/>
            <pc:sldMk cId="4267062259" sldId="328"/>
            <ac:picMk id="5" creationId="{4DB1F63B-5C61-45AB-ADC1-1216E84A8CF7}"/>
          </ac:picMkLst>
        </pc:picChg>
      </pc:sldChg>
      <pc:sldChg chg="addSp delSp modSp new mod">
        <pc:chgData name="Daniel Pineda Mora" userId="285f5829-6058-4c2c-9891-b8796614634b" providerId="ADAL" clId="{20D56BF1-E06A-4DFF-8DBA-9783A81F1594}" dt="2022-06-07T16:00:16.951" v="4670" actId="20577"/>
        <pc:sldMkLst>
          <pc:docMk/>
          <pc:sldMk cId="2602021427" sldId="329"/>
        </pc:sldMkLst>
        <pc:spChg chg="del">
          <ac:chgData name="Daniel Pineda Mora" userId="285f5829-6058-4c2c-9891-b8796614634b" providerId="ADAL" clId="{20D56BF1-E06A-4DFF-8DBA-9783A81F1594}" dt="2022-06-02T15:58:51.521" v="3486" actId="478"/>
          <ac:spMkLst>
            <pc:docMk/>
            <pc:sldMk cId="2602021427" sldId="329"/>
            <ac:spMk id="2" creationId="{CF7D8F1E-B63A-418A-B234-569785117011}"/>
          </ac:spMkLst>
        </pc:spChg>
        <pc:spChg chg="del">
          <ac:chgData name="Daniel Pineda Mora" userId="285f5829-6058-4c2c-9891-b8796614634b" providerId="ADAL" clId="{20D56BF1-E06A-4DFF-8DBA-9783A81F1594}" dt="2022-06-02T15:58:53.903" v="3487" actId="478"/>
          <ac:spMkLst>
            <pc:docMk/>
            <pc:sldMk cId="2602021427" sldId="329"/>
            <ac:spMk id="3" creationId="{C4494A10-F9CD-4215-A095-B8E87FFFC411}"/>
          </ac:spMkLst>
        </pc:spChg>
        <pc:spChg chg="add mod">
          <ac:chgData name="Daniel Pineda Mora" userId="285f5829-6058-4c2c-9891-b8796614634b" providerId="ADAL" clId="{20D56BF1-E06A-4DFF-8DBA-9783A81F1594}" dt="2022-06-07T16:00:16.951" v="4670" actId="20577"/>
          <ac:spMkLst>
            <pc:docMk/>
            <pc:sldMk cId="2602021427" sldId="329"/>
            <ac:spMk id="6" creationId="{BB9D0063-B5F0-4CB2-92CD-00B55CA966B7}"/>
          </ac:spMkLst>
        </pc:spChg>
        <pc:picChg chg="add mod">
          <ac:chgData name="Daniel Pineda Mora" userId="285f5829-6058-4c2c-9891-b8796614634b" providerId="ADAL" clId="{20D56BF1-E06A-4DFF-8DBA-9783A81F1594}" dt="2022-06-02T16:06:52.884" v="3830" actId="14100"/>
          <ac:picMkLst>
            <pc:docMk/>
            <pc:sldMk cId="2602021427" sldId="329"/>
            <ac:picMk id="5" creationId="{4F2B12DE-C429-440F-B654-94B2FBB33BB2}"/>
          </ac:picMkLst>
        </pc:picChg>
        <pc:picChg chg="add del mod">
          <ac:chgData name="Daniel Pineda Mora" userId="285f5829-6058-4c2c-9891-b8796614634b" providerId="ADAL" clId="{20D56BF1-E06A-4DFF-8DBA-9783A81F1594}" dt="2022-06-02T16:04:36.364" v="3660" actId="478"/>
          <ac:picMkLst>
            <pc:docMk/>
            <pc:sldMk cId="2602021427" sldId="329"/>
            <ac:picMk id="8" creationId="{358CD507-2D3A-4BEA-B5B4-E007D9FE65AB}"/>
          </ac:picMkLst>
        </pc:picChg>
        <pc:picChg chg="add mod">
          <ac:chgData name="Daniel Pineda Mora" userId="285f5829-6058-4c2c-9891-b8796614634b" providerId="ADAL" clId="{20D56BF1-E06A-4DFF-8DBA-9783A81F1594}" dt="2022-06-02T16:03:40.979" v="3584" actId="1076"/>
          <ac:picMkLst>
            <pc:docMk/>
            <pc:sldMk cId="2602021427" sldId="329"/>
            <ac:picMk id="9" creationId="{F2955B19-5855-400C-8844-FD8013375D1B}"/>
          </ac:picMkLst>
        </pc:picChg>
        <pc:picChg chg="add mod">
          <ac:chgData name="Daniel Pineda Mora" userId="285f5829-6058-4c2c-9891-b8796614634b" providerId="ADAL" clId="{20D56BF1-E06A-4DFF-8DBA-9783A81F1594}" dt="2022-06-02T16:20:22.285" v="3848" actId="1035"/>
          <ac:picMkLst>
            <pc:docMk/>
            <pc:sldMk cId="2602021427" sldId="329"/>
            <ac:picMk id="11" creationId="{B54E36F3-D79C-4A1D-847F-E224F87F0905}"/>
          </ac:picMkLst>
        </pc:picChg>
        <pc:picChg chg="add mod">
          <ac:chgData name="Daniel Pineda Mora" userId="285f5829-6058-4c2c-9891-b8796614634b" providerId="ADAL" clId="{20D56BF1-E06A-4DFF-8DBA-9783A81F1594}" dt="2022-06-02T16:06:48.620" v="3829" actId="1076"/>
          <ac:picMkLst>
            <pc:docMk/>
            <pc:sldMk cId="2602021427" sldId="329"/>
            <ac:picMk id="12" creationId="{2071983E-FE11-443C-B6C5-7E63B30EF7A7}"/>
          </ac:picMkLst>
        </pc:picChg>
      </pc:sldChg>
      <pc:sldChg chg="addSp delSp modSp add mod">
        <pc:chgData name="Daniel Pineda Mora" userId="285f5829-6058-4c2c-9891-b8796614634b" providerId="ADAL" clId="{20D56BF1-E06A-4DFF-8DBA-9783A81F1594}" dt="2022-06-07T15:54:14.782" v="4664" actId="1076"/>
        <pc:sldMkLst>
          <pc:docMk/>
          <pc:sldMk cId="783623616" sldId="330"/>
        </pc:sldMkLst>
        <pc:spChg chg="mod">
          <ac:chgData name="Daniel Pineda Mora" userId="285f5829-6058-4c2c-9891-b8796614634b" providerId="ADAL" clId="{20D56BF1-E06A-4DFF-8DBA-9783A81F1594}" dt="2022-06-02T16:10:41.275" v="3834" actId="20577"/>
          <ac:spMkLst>
            <pc:docMk/>
            <pc:sldMk cId="783623616" sldId="330"/>
            <ac:spMk id="6" creationId="{348A59DF-0347-4F44-B904-55DF866D34F1}"/>
          </ac:spMkLst>
        </pc:spChg>
        <pc:picChg chg="add del mod">
          <ac:chgData name="Daniel Pineda Mora" userId="285f5829-6058-4c2c-9891-b8796614634b" providerId="ADAL" clId="{20D56BF1-E06A-4DFF-8DBA-9783A81F1594}" dt="2022-06-07T15:54:06.217" v="4660" actId="478"/>
          <ac:picMkLst>
            <pc:docMk/>
            <pc:sldMk cId="783623616" sldId="330"/>
            <ac:picMk id="3" creationId="{7A2B5855-C501-44F0-A92B-C2BE12EBC928}"/>
          </ac:picMkLst>
        </pc:picChg>
        <pc:picChg chg="add mod">
          <ac:chgData name="Daniel Pineda Mora" userId="285f5829-6058-4c2c-9891-b8796614634b" providerId="ADAL" clId="{20D56BF1-E06A-4DFF-8DBA-9783A81F1594}" dt="2022-06-07T15:54:14.782" v="4664" actId="1076"/>
          <ac:picMkLst>
            <pc:docMk/>
            <pc:sldMk cId="783623616" sldId="330"/>
            <ac:picMk id="4" creationId="{61101C85-99BF-40FD-8351-0C2AFC9C8872}"/>
          </ac:picMkLst>
        </pc:picChg>
        <pc:picChg chg="del">
          <ac:chgData name="Daniel Pineda Mora" userId="285f5829-6058-4c2c-9891-b8796614634b" providerId="ADAL" clId="{20D56BF1-E06A-4DFF-8DBA-9783A81F1594}" dt="2022-06-02T16:10:39.646" v="3832" actId="478"/>
          <ac:picMkLst>
            <pc:docMk/>
            <pc:sldMk cId="783623616" sldId="330"/>
            <ac:picMk id="5" creationId="{4DB1F63B-5C61-45AB-ADC1-1216E84A8CF7}"/>
          </ac:picMkLst>
        </pc:picChg>
      </pc:sldChg>
      <pc:sldChg chg="addSp modSp add mod">
        <pc:chgData name="Daniel Pineda Mora" userId="285f5829-6058-4c2c-9891-b8796614634b" providerId="ADAL" clId="{20D56BF1-E06A-4DFF-8DBA-9783A81F1594}" dt="2022-06-07T15:46:11.457" v="4640" actId="20577"/>
        <pc:sldMkLst>
          <pc:docMk/>
          <pc:sldMk cId="1225281778" sldId="331"/>
        </pc:sldMkLst>
        <pc:spChg chg="mod">
          <ac:chgData name="Daniel Pineda Mora" userId="285f5829-6058-4c2c-9891-b8796614634b" providerId="ADAL" clId="{20D56BF1-E06A-4DFF-8DBA-9783A81F1594}" dt="2022-06-07T15:46:11.457" v="4640" actId="20577"/>
          <ac:spMkLst>
            <pc:docMk/>
            <pc:sldMk cId="1225281778" sldId="331"/>
            <ac:spMk id="3" creationId="{BC5820CF-16E0-403A-A860-17935AC12CE1}"/>
          </ac:spMkLst>
        </pc:spChg>
        <pc:picChg chg="add mod">
          <ac:chgData name="Daniel Pineda Mora" userId="285f5829-6058-4c2c-9891-b8796614634b" providerId="ADAL" clId="{20D56BF1-E06A-4DFF-8DBA-9783A81F1594}" dt="2022-06-07T15:44:46.478" v="4634" actId="1076"/>
          <ac:picMkLst>
            <pc:docMk/>
            <pc:sldMk cId="1225281778" sldId="331"/>
            <ac:picMk id="4" creationId="{D8A22CD5-A95B-49B1-A9B3-E5394325B21F}"/>
          </ac:picMkLst>
        </pc:picChg>
      </pc:sldChg>
      <pc:sldChg chg="add">
        <pc:chgData name="Daniel Pineda Mora" userId="285f5829-6058-4c2c-9891-b8796614634b" providerId="ADAL" clId="{20D56BF1-E06A-4DFF-8DBA-9783A81F1594}" dt="2022-06-07T14:13:20.205" v="4054"/>
        <pc:sldMkLst>
          <pc:docMk/>
          <pc:sldMk cId="510395262" sldId="332"/>
        </pc:sldMkLst>
      </pc:sldChg>
      <pc:sldChg chg="addSp modSp add del mod">
        <pc:chgData name="Daniel Pineda Mora" userId="285f5829-6058-4c2c-9891-b8796614634b" providerId="ADAL" clId="{20D56BF1-E06A-4DFF-8DBA-9783A81F1594}" dt="2022-06-07T14:13:15.248" v="4053" actId="2696"/>
        <pc:sldMkLst>
          <pc:docMk/>
          <pc:sldMk cId="2608441594" sldId="332"/>
        </pc:sldMkLst>
        <pc:spChg chg="mod">
          <ac:chgData name="Daniel Pineda Mora" userId="285f5829-6058-4c2c-9891-b8796614634b" providerId="ADAL" clId="{20D56BF1-E06A-4DFF-8DBA-9783A81F1594}" dt="2022-06-07T14:12:58.537" v="4049" actId="1076"/>
          <ac:spMkLst>
            <pc:docMk/>
            <pc:sldMk cId="2608441594" sldId="332"/>
            <ac:spMk id="2" creationId="{CF2CC9FA-959B-433A-8DCC-1F02C6D46418}"/>
          </ac:spMkLst>
        </pc:spChg>
        <pc:picChg chg="add mod">
          <ac:chgData name="Daniel Pineda Mora" userId="285f5829-6058-4c2c-9891-b8796614634b" providerId="ADAL" clId="{20D56BF1-E06A-4DFF-8DBA-9783A81F1594}" dt="2022-06-07T14:13:07.568" v="4052" actId="1076"/>
          <ac:picMkLst>
            <pc:docMk/>
            <pc:sldMk cId="2608441594" sldId="332"/>
            <ac:picMk id="4" creationId="{021F7E9F-0B62-4699-B8DE-F2E174A19655}"/>
          </ac:picMkLst>
        </pc:picChg>
      </pc:sldChg>
      <pc:sldChg chg="delSp modSp new mod">
        <pc:chgData name="Daniel Pineda Mora" userId="285f5829-6058-4c2c-9891-b8796614634b" providerId="ADAL" clId="{20D56BF1-E06A-4DFF-8DBA-9783A81F1594}" dt="2022-06-07T15:51:46.046" v="4644" actId="27636"/>
        <pc:sldMkLst>
          <pc:docMk/>
          <pc:sldMk cId="2928437525" sldId="333"/>
        </pc:sldMkLst>
        <pc:spChg chg="del mod">
          <ac:chgData name="Daniel Pineda Mora" userId="285f5829-6058-4c2c-9891-b8796614634b" providerId="ADAL" clId="{20D56BF1-E06A-4DFF-8DBA-9783A81F1594}" dt="2022-06-07T15:29:12.928" v="4267" actId="478"/>
          <ac:spMkLst>
            <pc:docMk/>
            <pc:sldMk cId="2928437525" sldId="333"/>
            <ac:spMk id="2" creationId="{5051A8FF-2BDA-45C9-9BB6-B9EB03668339}"/>
          </ac:spMkLst>
        </pc:spChg>
        <pc:spChg chg="mod">
          <ac:chgData name="Daniel Pineda Mora" userId="285f5829-6058-4c2c-9891-b8796614634b" providerId="ADAL" clId="{20D56BF1-E06A-4DFF-8DBA-9783A81F1594}" dt="2022-06-07T15:51:46.046" v="4644" actId="27636"/>
          <ac:spMkLst>
            <pc:docMk/>
            <pc:sldMk cId="2928437525" sldId="333"/>
            <ac:spMk id="3" creationId="{55EA5ED7-FC7B-435F-B4D7-E75A43DB6BEA}"/>
          </ac:spMkLst>
        </pc:spChg>
      </pc:sldChg>
      <pc:sldChg chg="addSp delSp modSp new del mod">
        <pc:chgData name="Daniel Pineda Mora" userId="285f5829-6058-4c2c-9891-b8796614634b" providerId="ADAL" clId="{20D56BF1-E06A-4DFF-8DBA-9783A81F1594}" dt="2022-06-09T15:15:28.084" v="4790" actId="47"/>
        <pc:sldMkLst>
          <pc:docMk/>
          <pc:sldMk cId="2384314988" sldId="334"/>
        </pc:sldMkLst>
        <pc:spChg chg="del">
          <ac:chgData name="Daniel Pineda Mora" userId="285f5829-6058-4c2c-9891-b8796614634b" providerId="ADAL" clId="{20D56BF1-E06A-4DFF-8DBA-9783A81F1594}" dt="2022-06-07T16:40:39.899" v="4675" actId="478"/>
          <ac:spMkLst>
            <pc:docMk/>
            <pc:sldMk cId="2384314988" sldId="334"/>
            <ac:spMk id="2" creationId="{B83D4A7F-077F-4EFE-A7FF-8D86482D4D40}"/>
          </ac:spMkLst>
        </pc:spChg>
        <pc:spChg chg="del mod">
          <ac:chgData name="Daniel Pineda Mora" userId="285f5829-6058-4c2c-9891-b8796614634b" providerId="ADAL" clId="{20D56BF1-E06A-4DFF-8DBA-9783A81F1594}" dt="2022-06-07T16:40:43.668" v="4677" actId="478"/>
          <ac:spMkLst>
            <pc:docMk/>
            <pc:sldMk cId="2384314988" sldId="334"/>
            <ac:spMk id="3" creationId="{16F8E5DB-B5AD-4791-9B78-B70DADA84734}"/>
          </ac:spMkLst>
        </pc:spChg>
        <pc:picChg chg="add">
          <ac:chgData name="Daniel Pineda Mora" userId="285f5829-6058-4c2c-9891-b8796614634b" providerId="ADAL" clId="{20D56BF1-E06A-4DFF-8DBA-9783A81F1594}" dt="2022-06-07T16:39:46.743" v="4672" actId="22"/>
          <ac:picMkLst>
            <pc:docMk/>
            <pc:sldMk cId="2384314988" sldId="334"/>
            <ac:picMk id="5" creationId="{CE20835A-CBFB-4130-AB5A-2F7BD00C98E2}"/>
          </ac:picMkLst>
        </pc:picChg>
        <pc:picChg chg="add mod">
          <ac:chgData name="Daniel Pineda Mora" userId="285f5829-6058-4c2c-9891-b8796614634b" providerId="ADAL" clId="{20D56BF1-E06A-4DFF-8DBA-9783A81F1594}" dt="2022-06-07T16:40:38.370" v="4674" actId="1076"/>
          <ac:picMkLst>
            <pc:docMk/>
            <pc:sldMk cId="2384314988" sldId="334"/>
            <ac:picMk id="7" creationId="{1CBC6EF5-4867-43C2-8E9F-28B0FE700578}"/>
          </ac:picMkLst>
        </pc:picChg>
      </pc:sldChg>
      <pc:sldChg chg="addSp delSp modSp new mod">
        <pc:chgData name="Daniel Pineda Mora" userId="285f5829-6058-4c2c-9891-b8796614634b" providerId="ADAL" clId="{20D56BF1-E06A-4DFF-8DBA-9783A81F1594}" dt="2022-06-09T15:17:45.747" v="4970" actId="1076"/>
        <pc:sldMkLst>
          <pc:docMk/>
          <pc:sldMk cId="3371320532" sldId="335"/>
        </pc:sldMkLst>
        <pc:spChg chg="del mod">
          <ac:chgData name="Daniel Pineda Mora" userId="285f5829-6058-4c2c-9891-b8796614634b" providerId="ADAL" clId="{20D56BF1-E06A-4DFF-8DBA-9783A81F1594}" dt="2022-06-07T16:41:27.080" v="4682" actId="478"/>
          <ac:spMkLst>
            <pc:docMk/>
            <pc:sldMk cId="3371320532" sldId="335"/>
            <ac:spMk id="2" creationId="{36C49668-F211-442C-B3F4-E89ADDEBC00A}"/>
          </ac:spMkLst>
        </pc:spChg>
        <pc:spChg chg="del">
          <ac:chgData name="Daniel Pineda Mora" userId="285f5829-6058-4c2c-9891-b8796614634b" providerId="ADAL" clId="{20D56BF1-E06A-4DFF-8DBA-9783A81F1594}" dt="2022-06-07T16:41:25.719" v="4680" actId="478"/>
          <ac:spMkLst>
            <pc:docMk/>
            <pc:sldMk cId="3371320532" sldId="335"/>
            <ac:spMk id="3" creationId="{4656F43A-C957-4618-A618-771C029ACA0B}"/>
          </ac:spMkLst>
        </pc:spChg>
        <pc:spChg chg="add mod">
          <ac:chgData name="Daniel Pineda Mora" userId="285f5829-6058-4c2c-9891-b8796614634b" providerId="ADAL" clId="{20D56BF1-E06A-4DFF-8DBA-9783A81F1594}" dt="2022-06-09T15:17:45.747" v="4970" actId="1076"/>
          <ac:spMkLst>
            <pc:docMk/>
            <pc:sldMk cId="3371320532" sldId="335"/>
            <ac:spMk id="3" creationId="{DFA87741-BD38-471B-BF19-E2B34D8E4DBF}"/>
          </ac:spMkLst>
        </pc:spChg>
        <pc:picChg chg="add mod">
          <ac:chgData name="Daniel Pineda Mora" userId="285f5829-6058-4c2c-9891-b8796614634b" providerId="ADAL" clId="{20D56BF1-E06A-4DFF-8DBA-9783A81F1594}" dt="2022-06-07T16:41:39.178" v="4684" actId="1076"/>
          <ac:picMkLst>
            <pc:docMk/>
            <pc:sldMk cId="3371320532" sldId="335"/>
            <ac:picMk id="5" creationId="{BF93E8D6-2AE0-4DDE-8713-24E1716A0817}"/>
          </ac:picMkLst>
        </pc:picChg>
      </pc:sldChg>
      <pc:sldChg chg="addSp delSp modSp new mod">
        <pc:chgData name="Daniel Pineda Mora" userId="285f5829-6058-4c2c-9891-b8796614634b" providerId="ADAL" clId="{20D56BF1-E06A-4DFF-8DBA-9783A81F1594}" dt="2022-06-09T15:19:47.338" v="4992" actId="1076"/>
        <pc:sldMkLst>
          <pc:docMk/>
          <pc:sldMk cId="98316515" sldId="336"/>
        </pc:sldMkLst>
        <pc:spChg chg="del mod">
          <ac:chgData name="Daniel Pineda Mora" userId="285f5829-6058-4c2c-9891-b8796614634b" providerId="ADAL" clId="{20D56BF1-E06A-4DFF-8DBA-9783A81F1594}" dt="2022-06-09T12:51:56.659" v="4687" actId="478"/>
          <ac:spMkLst>
            <pc:docMk/>
            <pc:sldMk cId="98316515" sldId="336"/>
            <ac:spMk id="2" creationId="{317FAF9F-4DA4-4363-B970-0A7D071EDF84}"/>
          </ac:spMkLst>
        </pc:spChg>
        <pc:spChg chg="del">
          <ac:chgData name="Daniel Pineda Mora" userId="285f5829-6058-4c2c-9891-b8796614634b" providerId="ADAL" clId="{20D56BF1-E06A-4DFF-8DBA-9783A81F1594}" dt="2022-06-09T12:51:58.908" v="4688" actId="478"/>
          <ac:spMkLst>
            <pc:docMk/>
            <pc:sldMk cId="98316515" sldId="336"/>
            <ac:spMk id="3" creationId="{B0D73D9A-0F02-49A5-AF41-3F4F63BA83F0}"/>
          </ac:spMkLst>
        </pc:spChg>
        <pc:spChg chg="add mod">
          <ac:chgData name="Daniel Pineda Mora" userId="285f5829-6058-4c2c-9891-b8796614634b" providerId="ADAL" clId="{20D56BF1-E06A-4DFF-8DBA-9783A81F1594}" dt="2022-06-09T15:19:39.948" v="4989"/>
          <ac:spMkLst>
            <pc:docMk/>
            <pc:sldMk cId="98316515" sldId="336"/>
            <ac:spMk id="14" creationId="{270AE6AA-DA2B-4C81-9296-DC617578BD9A}"/>
          </ac:spMkLst>
        </pc:spChg>
        <pc:picChg chg="add mod">
          <ac:chgData name="Daniel Pineda Mora" userId="285f5829-6058-4c2c-9891-b8796614634b" providerId="ADAL" clId="{20D56BF1-E06A-4DFF-8DBA-9783A81F1594}" dt="2022-06-09T15:19:43.679" v="4990" actId="1076"/>
          <ac:picMkLst>
            <pc:docMk/>
            <pc:sldMk cId="98316515" sldId="336"/>
            <ac:picMk id="5" creationId="{3AEAA18B-26EB-4DEF-9381-368B9CEE9763}"/>
          </ac:picMkLst>
        </pc:picChg>
        <pc:picChg chg="add del mod">
          <ac:chgData name="Daniel Pineda Mora" userId="285f5829-6058-4c2c-9891-b8796614634b" providerId="ADAL" clId="{20D56BF1-E06A-4DFF-8DBA-9783A81F1594}" dt="2022-06-09T12:54:47.565" v="4701" actId="478"/>
          <ac:picMkLst>
            <pc:docMk/>
            <pc:sldMk cId="98316515" sldId="336"/>
            <ac:picMk id="7" creationId="{336B5D86-C39F-43FD-A095-E50665E0F6C5}"/>
          </ac:picMkLst>
        </pc:picChg>
        <pc:picChg chg="add mod">
          <ac:chgData name="Daniel Pineda Mora" userId="285f5829-6058-4c2c-9891-b8796614634b" providerId="ADAL" clId="{20D56BF1-E06A-4DFF-8DBA-9783A81F1594}" dt="2022-06-09T15:19:45.747" v="4991" actId="1076"/>
          <ac:picMkLst>
            <pc:docMk/>
            <pc:sldMk cId="98316515" sldId="336"/>
            <ac:picMk id="9" creationId="{E72E738D-315A-4C91-B6FC-BF44F2771D8A}"/>
          </ac:picMkLst>
        </pc:picChg>
        <pc:picChg chg="add mod">
          <ac:chgData name="Daniel Pineda Mora" userId="285f5829-6058-4c2c-9891-b8796614634b" providerId="ADAL" clId="{20D56BF1-E06A-4DFF-8DBA-9783A81F1594}" dt="2022-06-09T15:19:47.338" v="4992" actId="1076"/>
          <ac:picMkLst>
            <pc:docMk/>
            <pc:sldMk cId="98316515" sldId="336"/>
            <ac:picMk id="11" creationId="{789020A0-902C-40A8-AF82-4FA2581A514F}"/>
          </ac:picMkLst>
        </pc:picChg>
        <pc:picChg chg="add mod">
          <ac:chgData name="Daniel Pineda Mora" userId="285f5829-6058-4c2c-9891-b8796614634b" providerId="ADAL" clId="{20D56BF1-E06A-4DFF-8DBA-9783A81F1594}" dt="2022-06-09T12:58:50.092" v="4713" actId="14100"/>
          <ac:picMkLst>
            <pc:docMk/>
            <pc:sldMk cId="98316515" sldId="336"/>
            <ac:picMk id="13" creationId="{469E2A25-71FE-45C3-BBCE-E6B6B07A61B7}"/>
          </ac:picMkLst>
        </pc:picChg>
      </pc:sldChg>
      <pc:sldChg chg="addSp delSp modSp new mod">
        <pc:chgData name="Daniel Pineda Mora" userId="285f5829-6058-4c2c-9891-b8796614634b" providerId="ADAL" clId="{20D56BF1-E06A-4DFF-8DBA-9783A81F1594}" dt="2022-06-09T15:19:53.806" v="4995" actId="1076"/>
        <pc:sldMkLst>
          <pc:docMk/>
          <pc:sldMk cId="2209456208" sldId="337"/>
        </pc:sldMkLst>
        <pc:spChg chg="del mod">
          <ac:chgData name="Daniel Pineda Mora" userId="285f5829-6058-4c2c-9891-b8796614634b" providerId="ADAL" clId="{20D56BF1-E06A-4DFF-8DBA-9783A81F1594}" dt="2022-06-09T13:13:49.892" v="4717" actId="478"/>
          <ac:spMkLst>
            <pc:docMk/>
            <pc:sldMk cId="2209456208" sldId="337"/>
            <ac:spMk id="2" creationId="{0664280C-5F00-4F60-BD6F-F67565A7BF4B}"/>
          </ac:spMkLst>
        </pc:spChg>
        <pc:spChg chg="del">
          <ac:chgData name="Daniel Pineda Mora" userId="285f5829-6058-4c2c-9891-b8796614634b" providerId="ADAL" clId="{20D56BF1-E06A-4DFF-8DBA-9783A81F1594}" dt="2022-06-09T13:13:48.549" v="4715" actId="478"/>
          <ac:spMkLst>
            <pc:docMk/>
            <pc:sldMk cId="2209456208" sldId="337"/>
            <ac:spMk id="3" creationId="{103799F0-F404-410A-B2F7-0753C8A62D15}"/>
          </ac:spMkLst>
        </pc:spChg>
        <pc:spChg chg="add mod">
          <ac:chgData name="Daniel Pineda Mora" userId="285f5829-6058-4c2c-9891-b8796614634b" providerId="ADAL" clId="{20D56BF1-E06A-4DFF-8DBA-9783A81F1594}" dt="2022-06-09T15:19:51.542" v="4994"/>
          <ac:spMkLst>
            <pc:docMk/>
            <pc:sldMk cId="2209456208" sldId="337"/>
            <ac:spMk id="6" creationId="{F720F776-EF07-44F4-B3BB-B7E8DB50DDCD}"/>
          </ac:spMkLst>
        </pc:spChg>
        <pc:picChg chg="add mod">
          <ac:chgData name="Daniel Pineda Mora" userId="285f5829-6058-4c2c-9891-b8796614634b" providerId="ADAL" clId="{20D56BF1-E06A-4DFF-8DBA-9783A81F1594}" dt="2022-06-09T15:19:53.806" v="4995" actId="1076"/>
          <ac:picMkLst>
            <pc:docMk/>
            <pc:sldMk cId="2209456208" sldId="337"/>
            <ac:picMk id="5" creationId="{26A7BEB2-D02F-4A1D-8919-F46D4EE53884}"/>
          </ac:picMkLst>
        </pc:picChg>
      </pc:sldChg>
      <pc:sldChg chg="new del">
        <pc:chgData name="Daniel Pineda Mora" userId="285f5829-6058-4c2c-9891-b8796614634b" providerId="ADAL" clId="{20D56BF1-E06A-4DFF-8DBA-9783A81F1594}" dt="2022-06-09T15:11:43.851" v="4728" actId="47"/>
        <pc:sldMkLst>
          <pc:docMk/>
          <pc:sldMk cId="577407495" sldId="338"/>
        </pc:sldMkLst>
      </pc:sldChg>
      <pc:sldChg chg="modSp add mod">
        <pc:chgData name="Daniel Pineda Mora" userId="285f5829-6058-4c2c-9891-b8796614634b" providerId="ADAL" clId="{20D56BF1-E06A-4DFF-8DBA-9783A81F1594}" dt="2022-06-09T15:19:10.051" v="4986" actId="21"/>
        <pc:sldMkLst>
          <pc:docMk/>
          <pc:sldMk cId="2537312748" sldId="338"/>
        </pc:sldMkLst>
        <pc:spChg chg="mod">
          <ac:chgData name="Daniel Pineda Mora" userId="285f5829-6058-4c2c-9891-b8796614634b" providerId="ADAL" clId="{20D56BF1-E06A-4DFF-8DBA-9783A81F1594}" dt="2022-06-09T15:19:10.051" v="4986" actId="21"/>
          <ac:spMkLst>
            <pc:docMk/>
            <pc:sldMk cId="2537312748" sldId="338"/>
            <ac:spMk id="3" creationId="{64EEC821-AFA7-4E04-92B2-A1DE69E39C13}"/>
          </ac:spMkLst>
        </pc:spChg>
        <pc:spChg chg="mod">
          <ac:chgData name="Daniel Pineda Mora" userId="285f5829-6058-4c2c-9891-b8796614634b" providerId="ADAL" clId="{20D56BF1-E06A-4DFF-8DBA-9783A81F1594}" dt="2022-06-09T15:15:04.053" v="4787" actId="14100"/>
          <ac:spMkLst>
            <pc:docMk/>
            <pc:sldMk cId="2537312748" sldId="338"/>
            <ac:spMk id="4" creationId="{68D41BE8-25D9-4215-BA14-1A06B2CD70B2}"/>
          </ac:spMkLst>
        </pc:spChg>
      </pc:sldChg>
      <pc:sldChg chg="modSp add mod ord">
        <pc:chgData name="Daniel Pineda Mora" userId="285f5829-6058-4c2c-9891-b8796614634b" providerId="ADAL" clId="{20D56BF1-E06A-4DFF-8DBA-9783A81F1594}" dt="2022-06-09T15:18:42.463" v="4982" actId="14100"/>
        <pc:sldMkLst>
          <pc:docMk/>
          <pc:sldMk cId="3080032184" sldId="339"/>
        </pc:sldMkLst>
        <pc:spChg chg="mod">
          <ac:chgData name="Daniel Pineda Mora" userId="285f5829-6058-4c2c-9891-b8796614634b" providerId="ADAL" clId="{20D56BF1-E06A-4DFF-8DBA-9783A81F1594}" dt="2022-06-09T15:18:42.463" v="4982" actId="14100"/>
          <ac:spMkLst>
            <pc:docMk/>
            <pc:sldMk cId="3080032184" sldId="339"/>
            <ac:spMk id="3" creationId="{BC5820CF-16E0-403A-A860-17935AC12CE1}"/>
          </ac:spMkLst>
        </pc:spChg>
      </pc:sldChg>
      <pc:sldChg chg="addSp delSp modSp add mod">
        <pc:chgData name="Daniel Pineda Mora" userId="285f5829-6058-4c2c-9891-b8796614634b" providerId="ADAL" clId="{20D56BF1-E06A-4DFF-8DBA-9783A81F1594}" dt="2022-06-09T15:22:50.901" v="5010" actId="1076"/>
        <pc:sldMkLst>
          <pc:docMk/>
          <pc:sldMk cId="1970062956" sldId="340"/>
        </pc:sldMkLst>
        <pc:picChg chg="add mod">
          <ac:chgData name="Daniel Pineda Mora" userId="285f5829-6058-4c2c-9891-b8796614634b" providerId="ADAL" clId="{20D56BF1-E06A-4DFF-8DBA-9783A81F1594}" dt="2022-06-09T15:22:50.901" v="5010" actId="1076"/>
          <ac:picMkLst>
            <pc:docMk/>
            <pc:sldMk cId="1970062956" sldId="340"/>
            <ac:picMk id="3" creationId="{E86E04FC-C9CD-4D2F-87EF-FD13636C8A70}"/>
          </ac:picMkLst>
        </pc:picChg>
        <pc:picChg chg="del">
          <ac:chgData name="Daniel Pineda Mora" userId="285f5829-6058-4c2c-9891-b8796614634b" providerId="ADAL" clId="{20D56BF1-E06A-4DFF-8DBA-9783A81F1594}" dt="2022-06-09T15:22:04.138" v="5006" actId="478"/>
          <ac:picMkLst>
            <pc:docMk/>
            <pc:sldMk cId="1970062956" sldId="340"/>
            <ac:picMk id="4" creationId="{51F2F5F4-B4BC-4E1A-9DE6-380AF42E2F60}"/>
          </ac:picMkLst>
        </pc:picChg>
      </pc:sldChg>
      <pc:sldChg chg="delSp modSp add mod">
        <pc:chgData name="Daniel Pineda Mora" userId="285f5829-6058-4c2c-9891-b8796614634b" providerId="ADAL" clId="{20D56BF1-E06A-4DFF-8DBA-9783A81F1594}" dt="2022-07-01T21:23:57.829" v="5458" actId="27636"/>
        <pc:sldMkLst>
          <pc:docMk/>
          <pc:sldMk cId="1008748230" sldId="341"/>
        </pc:sldMkLst>
        <pc:spChg chg="mod">
          <ac:chgData name="Daniel Pineda Mora" userId="285f5829-6058-4c2c-9891-b8796614634b" providerId="ADAL" clId="{20D56BF1-E06A-4DFF-8DBA-9783A81F1594}" dt="2022-07-01T21:23:57.829" v="5458" actId="27636"/>
          <ac:spMkLst>
            <pc:docMk/>
            <pc:sldMk cId="1008748230" sldId="341"/>
            <ac:spMk id="3" creationId="{AF79E9E9-753A-4C99-8EF8-F76AC2C0069F}"/>
          </ac:spMkLst>
        </pc:spChg>
        <pc:picChg chg="del">
          <ac:chgData name="Daniel Pineda Mora" userId="285f5829-6058-4c2c-9891-b8796614634b" providerId="ADAL" clId="{20D56BF1-E06A-4DFF-8DBA-9783A81F1594}" dt="2022-07-01T20:54:49.324" v="5137" actId="478"/>
          <ac:picMkLst>
            <pc:docMk/>
            <pc:sldMk cId="1008748230" sldId="341"/>
            <ac:picMk id="6" creationId="{B5137E24-5166-4535-BD1F-2149CB304CEF}"/>
          </ac:picMkLst>
        </pc:picChg>
      </pc:sldChg>
      <pc:sldChg chg="modSp new mod">
        <pc:chgData name="Daniel Pineda Mora" userId="285f5829-6058-4c2c-9891-b8796614634b" providerId="ADAL" clId="{20D56BF1-E06A-4DFF-8DBA-9783A81F1594}" dt="2022-07-01T21:22:44.368" v="5454" actId="113"/>
        <pc:sldMkLst>
          <pc:docMk/>
          <pc:sldMk cId="2295764058" sldId="342"/>
        </pc:sldMkLst>
        <pc:spChg chg="mod">
          <ac:chgData name="Daniel Pineda Mora" userId="285f5829-6058-4c2c-9891-b8796614634b" providerId="ADAL" clId="{20D56BF1-E06A-4DFF-8DBA-9783A81F1594}" dt="2022-07-01T20:56:13.050" v="5181" actId="113"/>
          <ac:spMkLst>
            <pc:docMk/>
            <pc:sldMk cId="2295764058" sldId="342"/>
            <ac:spMk id="2" creationId="{63E33420-4291-49E0-AA71-6D37D996DF84}"/>
          </ac:spMkLst>
        </pc:spChg>
        <pc:spChg chg="mod">
          <ac:chgData name="Daniel Pineda Mora" userId="285f5829-6058-4c2c-9891-b8796614634b" providerId="ADAL" clId="{20D56BF1-E06A-4DFF-8DBA-9783A81F1594}" dt="2022-07-01T21:22:44.368" v="5454" actId="113"/>
          <ac:spMkLst>
            <pc:docMk/>
            <pc:sldMk cId="2295764058" sldId="342"/>
            <ac:spMk id="3" creationId="{0B731A44-FF4A-42FC-A228-7497C8A9CAF7}"/>
          </ac:spMkLst>
        </pc:spChg>
      </pc:sldChg>
      <pc:sldChg chg="modSp add mod">
        <pc:chgData name="Daniel Pineda Mora" userId="285f5829-6058-4c2c-9891-b8796614634b" providerId="ADAL" clId="{20D56BF1-E06A-4DFF-8DBA-9783A81F1594}" dt="2022-07-01T21:24:18.602" v="5460" actId="21"/>
        <pc:sldMkLst>
          <pc:docMk/>
          <pc:sldMk cId="303698853" sldId="343"/>
        </pc:sldMkLst>
        <pc:spChg chg="mod">
          <ac:chgData name="Daniel Pineda Mora" userId="285f5829-6058-4c2c-9891-b8796614634b" providerId="ADAL" clId="{20D56BF1-E06A-4DFF-8DBA-9783A81F1594}" dt="2022-07-01T21:24:18.602" v="5460" actId="21"/>
          <ac:spMkLst>
            <pc:docMk/>
            <pc:sldMk cId="303698853" sldId="343"/>
            <ac:spMk id="3" creationId="{AF79E9E9-753A-4C99-8EF8-F76AC2C0069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F88968-D0E3-4BA1-9064-B8E3B549D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C4F8AC-9E34-4602-9867-C2DBA83FC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F7FA86-9D6E-4B38-BB4B-1FF625B77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F4F8C-A0AC-4B87-B065-9CF59FD5538F}" type="datetimeFigureOut">
              <a:rPr lang="es-CO" smtClean="0"/>
              <a:t>1/07/2022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856A8A-75A7-4BD8-876D-6572E6D5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905EAC-F67A-43D7-A10D-07B0E57DC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271B-E89F-45DE-8F3E-79DAFFF0505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3382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327AA7-1AE4-4474-A1DF-98FAC18D6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F4046C3-768C-48ED-AF5B-D78C7D110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9077CE-39C3-4A19-A3E7-36BCA6C4F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F4F8C-A0AC-4B87-B065-9CF59FD5538F}" type="datetimeFigureOut">
              <a:rPr lang="es-CO" smtClean="0"/>
              <a:t>1/07/2022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0994E5-C23D-47DF-AE02-3AD11DCA0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B5C1C5-E41D-49F7-83B8-58580A129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271B-E89F-45DE-8F3E-79DAFFF0505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524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AD0AE76-B4E2-4D1B-BE24-5EF0A63DFE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1A24031-0F8F-428E-80A9-5469931D8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2EAE72-FF0B-4B28-9265-2C85E450A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F4F8C-A0AC-4B87-B065-9CF59FD5538F}" type="datetimeFigureOut">
              <a:rPr lang="es-CO" smtClean="0"/>
              <a:t>1/07/2022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A381CE-0DB9-495B-9B79-A6607F32A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82F160-D48F-49EE-91D4-8C18ECA6D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271B-E89F-45DE-8F3E-79DAFFF0505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974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8CC351-244E-4439-A9AB-C0F8186C6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797B45-855B-449E-989E-C07A942BB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158107-11CE-4E7B-894C-231F93D44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F4F8C-A0AC-4B87-B065-9CF59FD5538F}" type="datetimeFigureOut">
              <a:rPr lang="es-CO" smtClean="0"/>
              <a:t>1/07/2022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A33C7B-ABF5-4A23-B086-8F98D6B99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FCB0F5-9CB6-45C7-9F2B-66272ECE7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271B-E89F-45DE-8F3E-79DAFFF0505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22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57B89-D5CE-4FC0-AA7D-875AF104B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4ACFE0-F6C8-414A-B319-446DDBC8A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8CFDB6-5A63-4058-B8C9-8561986D8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F4F8C-A0AC-4B87-B065-9CF59FD5538F}" type="datetimeFigureOut">
              <a:rPr lang="es-CO" smtClean="0"/>
              <a:t>1/07/2022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847003-DE15-48C2-9943-8CB0C1C30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F03C59-D6BF-4CF3-9D53-86185D58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271B-E89F-45DE-8F3E-79DAFFF0505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9718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4F2E8D-59D0-451C-B0C6-1E8CEFEDF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898AD7-99D1-4678-896C-768C66D44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17F28B-B564-4EAB-BEBD-CD8374C1A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81FBE7-8D07-4E04-9229-47703066C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F4F8C-A0AC-4B87-B065-9CF59FD5538F}" type="datetimeFigureOut">
              <a:rPr lang="es-CO" smtClean="0"/>
              <a:t>1/07/2022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1B1B02-8B92-401D-9584-2BA6AED59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2D9767-8EC7-404B-99E9-1B48B5EB9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271B-E89F-45DE-8F3E-79DAFFF0505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8396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258B6A-9BDC-4DBA-BD11-3E461FD92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A62309-351A-4042-BAAA-486D4AF1E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00870F-29F8-410D-A3D2-BC7AA51E1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8A47642-19FC-4870-86BF-A6227A972C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46359EE-2AFD-4445-8D81-C4D9701F7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6FDE186-DC2F-4447-9978-42DAB4453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F4F8C-A0AC-4B87-B065-9CF59FD5538F}" type="datetimeFigureOut">
              <a:rPr lang="es-CO" smtClean="0"/>
              <a:t>1/07/2022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941777C-C7E2-4A1E-BA02-06264A95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41BA6F0-7D5C-4316-BFC6-B4C58971C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271B-E89F-45DE-8F3E-79DAFFF0505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804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2BC311-D5FC-4905-B9A2-3A5D43BBE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B06E2B2-2DFD-4194-ADA5-BBAFB8AC2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F4F8C-A0AC-4B87-B065-9CF59FD5538F}" type="datetimeFigureOut">
              <a:rPr lang="es-CO" smtClean="0"/>
              <a:t>1/07/2022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2DEF273-2428-49DA-9B63-3A479B99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37AA438-0151-4CB1-B730-EADFE2FAB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271B-E89F-45DE-8F3E-79DAFFF0505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2429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898CF06-E911-4E46-980C-191588BE3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F4F8C-A0AC-4B87-B065-9CF59FD5538F}" type="datetimeFigureOut">
              <a:rPr lang="es-CO" smtClean="0"/>
              <a:t>1/07/2022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57DEB4C-39D1-4FFD-B997-0E902AB22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BD66C8-A638-4B3E-9098-8390C6167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271B-E89F-45DE-8F3E-79DAFFF0505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718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DA757D-E224-41C3-875A-61A8F1AF0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01DA82-072C-405E-BFBF-10E9F6C9A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A577EEA-EDB0-45BC-ABF9-DC3831B86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07962FB-C330-477D-BD89-7BF55A677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F4F8C-A0AC-4B87-B065-9CF59FD5538F}" type="datetimeFigureOut">
              <a:rPr lang="es-CO" smtClean="0"/>
              <a:t>1/07/2022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240251F-D8D5-4491-BCB5-AFC5FA7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E9C5CE-49C4-415B-A80E-E0CE9DBD0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271B-E89F-45DE-8F3E-79DAFFF0505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5010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35E1B3-6493-4FA8-9A94-17EDACA04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75BFC1D-ECE4-4CF0-8EC7-4BA31B8E3F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1C38D3-CE9A-47FE-87CA-911FFBF4B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1F6F80-D152-4984-881D-CCA44B8A6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F4F8C-A0AC-4B87-B065-9CF59FD5538F}" type="datetimeFigureOut">
              <a:rPr lang="es-CO" smtClean="0"/>
              <a:t>1/07/2022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97AC1F-7616-4C76-B2AE-9FF302586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617D2B7-BF0C-43B0-8DB6-6BB47AD69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271B-E89F-45DE-8F3E-79DAFFF0505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0466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EE02A78-1AC8-4C6F-AAAB-0CF0C354C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BA1DF2-D832-4C84-BA65-E6F40E009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75E10B-B338-463B-B84A-7866528AC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F4F8C-A0AC-4B87-B065-9CF59FD5538F}" type="datetimeFigureOut">
              <a:rPr lang="es-CO" smtClean="0"/>
              <a:t>1/07/2022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CC5754-A477-4E40-B68B-BDEF8DF89C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784B2D-E904-461E-B6C7-B218DCD46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0271B-E89F-45DE-8F3E-79DAFFF0505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7738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hyperlink" Target="https://stackoverflow.com/questions/49925/what-is-the-difference-between-union-and-union-al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yder-ide.org/3/installation.html#updating-spyder" TargetMode="External"/><Relationship Id="rId2" Type="http://schemas.openxmlformats.org/officeDocument/2006/relationships/hyperlink" Target="https://www.datacamp.com/tutorial/pip-python-package-manager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76E74-69F1-4F79-AB58-F0605E069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s-CO" sz="10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Explicación</a:t>
            </a:r>
            <a:br>
              <a:rPr lang="es-CO" sz="10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CO" sz="10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Automatización Proyecto FNG</a:t>
            </a:r>
          </a:p>
        </p:txBody>
      </p:sp>
    </p:spTree>
    <p:extLst>
      <p:ext uri="{BB962C8B-B14F-4D97-AF65-F5344CB8AC3E}">
        <p14:creationId xmlns:p14="http://schemas.microsoft.com/office/powerpoint/2010/main" val="271525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8442C-E1EB-4952-A53B-12BCDB248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637"/>
            <a:ext cx="10515600" cy="1325563"/>
          </a:xfrm>
        </p:spPr>
        <p:txBody>
          <a:bodyPr/>
          <a:lstStyle/>
          <a:p>
            <a:pPr algn="ctr"/>
            <a:r>
              <a:rPr lang="es-CO" b="1" dirty="0"/>
              <a:t>Estructura del Proyecto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5FA6B44-BBFD-4C36-8B0A-9AB598961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709" y="2537869"/>
            <a:ext cx="8334582" cy="2937232"/>
          </a:xfrm>
          <a:prstGeom prst="rect">
            <a:avLst/>
          </a:prstGeom>
        </p:spPr>
      </p:pic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799F6897-5160-4273-ABDF-FE961855C4BB}"/>
              </a:ext>
            </a:extLst>
          </p:cNvPr>
          <p:cNvSpPr txBox="1">
            <a:spLocks/>
          </p:cNvSpPr>
          <p:nvPr/>
        </p:nvSpPr>
        <p:spPr>
          <a:xfrm>
            <a:off x="119811" y="1500312"/>
            <a:ext cx="3562659" cy="4216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b="1" dirty="0"/>
              <a:t>1_codigo_fuente</a:t>
            </a:r>
          </a:p>
        </p:txBody>
      </p:sp>
    </p:spTree>
    <p:extLst>
      <p:ext uri="{BB962C8B-B14F-4D97-AF65-F5344CB8AC3E}">
        <p14:creationId xmlns:p14="http://schemas.microsoft.com/office/powerpoint/2010/main" val="809344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8442C-E1EB-4952-A53B-12BCDB248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637"/>
            <a:ext cx="10515600" cy="1325563"/>
          </a:xfrm>
        </p:spPr>
        <p:txBody>
          <a:bodyPr/>
          <a:lstStyle/>
          <a:p>
            <a:pPr algn="ctr"/>
            <a:r>
              <a:rPr lang="es-CO" b="1" dirty="0"/>
              <a:t>Estructura del Proyecto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DD47D64-5712-4F45-A164-D3C80F39D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85" y="2228407"/>
            <a:ext cx="4657725" cy="22098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1BFF38C-D36E-4383-9D44-53438984D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765" y="1700190"/>
            <a:ext cx="5695950" cy="16002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B0D70DD-535B-4F25-A6FA-9C2969515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11" y="4910092"/>
            <a:ext cx="5915025" cy="164782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7249DD1-8F38-4613-87D4-6DECE42D99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6323" y="3681145"/>
            <a:ext cx="5528834" cy="2947051"/>
          </a:xfrm>
          <a:prstGeom prst="rect">
            <a:avLst/>
          </a:prstGeom>
        </p:spPr>
      </p:pic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FAE14F62-01F6-4C2F-AE15-C61765018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3471" y="1781623"/>
            <a:ext cx="434915" cy="4216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s-CO" dirty="0"/>
              <a:t>1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BAE99527-B50D-45FC-B53B-53493A238AD9}"/>
              </a:ext>
            </a:extLst>
          </p:cNvPr>
          <p:cNvSpPr txBox="1">
            <a:spLocks/>
          </p:cNvSpPr>
          <p:nvPr/>
        </p:nvSpPr>
        <p:spPr>
          <a:xfrm>
            <a:off x="8627296" y="1359939"/>
            <a:ext cx="434915" cy="4216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CO" dirty="0"/>
              <a:t>2</a:t>
            </a:r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1C39A7AD-8A6F-4EB4-A9BD-E1A01E26CBFD}"/>
              </a:ext>
            </a:extLst>
          </p:cNvPr>
          <p:cNvSpPr txBox="1">
            <a:spLocks/>
          </p:cNvSpPr>
          <p:nvPr/>
        </p:nvSpPr>
        <p:spPr>
          <a:xfrm>
            <a:off x="2423471" y="4550053"/>
            <a:ext cx="434915" cy="4216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CO" dirty="0"/>
              <a:t>3</a:t>
            </a:r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FCF079B2-F884-445D-ABA1-E1F0619B9A8F}"/>
              </a:ext>
            </a:extLst>
          </p:cNvPr>
          <p:cNvSpPr txBox="1">
            <a:spLocks/>
          </p:cNvSpPr>
          <p:nvPr/>
        </p:nvSpPr>
        <p:spPr>
          <a:xfrm>
            <a:off x="8627296" y="3300390"/>
            <a:ext cx="434915" cy="4216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CO" dirty="0"/>
              <a:t>4</a:t>
            </a: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90496CD7-8A64-41B9-A032-47746947A07D}"/>
              </a:ext>
            </a:extLst>
          </p:cNvPr>
          <p:cNvSpPr txBox="1">
            <a:spLocks/>
          </p:cNvSpPr>
          <p:nvPr/>
        </p:nvSpPr>
        <p:spPr>
          <a:xfrm>
            <a:off x="119811" y="1500312"/>
            <a:ext cx="3562659" cy="4216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b="1" dirty="0"/>
              <a:t>2_excel</a:t>
            </a:r>
          </a:p>
        </p:txBody>
      </p:sp>
    </p:spTree>
    <p:extLst>
      <p:ext uri="{BB962C8B-B14F-4D97-AF65-F5344CB8AC3E}">
        <p14:creationId xmlns:p14="http://schemas.microsoft.com/office/powerpoint/2010/main" val="1370187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8442C-E1EB-4952-A53B-12BCDB248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Estructura del Proyecto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EC160C7-E23F-4808-91F4-9F51F21B5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00" y="2232947"/>
            <a:ext cx="5867400" cy="3476625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F68375C3-8DE3-42A6-80D6-F3BBA5594245}"/>
              </a:ext>
            </a:extLst>
          </p:cNvPr>
          <p:cNvSpPr txBox="1">
            <a:spLocks/>
          </p:cNvSpPr>
          <p:nvPr/>
        </p:nvSpPr>
        <p:spPr>
          <a:xfrm>
            <a:off x="119811" y="1500312"/>
            <a:ext cx="3562659" cy="4216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b="1" dirty="0"/>
              <a:t>3_documentacion</a:t>
            </a:r>
          </a:p>
        </p:txBody>
      </p:sp>
    </p:spTree>
    <p:extLst>
      <p:ext uri="{BB962C8B-B14F-4D97-AF65-F5344CB8AC3E}">
        <p14:creationId xmlns:p14="http://schemas.microsoft.com/office/powerpoint/2010/main" val="2915224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1800D-1964-43B7-BCAE-CDBB141E1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Características del Código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2C2A29-7795-4BBF-8C44-D0D8EADBC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s-CO" dirty="0"/>
              <a:t>El código funciona sin importar en que carpeta este el proyecto.</a:t>
            </a:r>
          </a:p>
          <a:p>
            <a:pPr>
              <a:buFontTx/>
              <a:buChar char="-"/>
            </a:pPr>
            <a:r>
              <a:rPr lang="es-CO" dirty="0"/>
              <a:t>El </a:t>
            </a:r>
            <a:r>
              <a:rPr lang="es-CO" dirty="0" err="1"/>
              <a:t>numero_identificacion</a:t>
            </a:r>
            <a:r>
              <a:rPr lang="es-CO" dirty="0"/>
              <a:t> y </a:t>
            </a:r>
            <a:r>
              <a:rPr lang="es-CO" dirty="0" err="1"/>
              <a:t>numero_obligacion</a:t>
            </a:r>
            <a:r>
              <a:rPr lang="es-CO" dirty="0"/>
              <a:t> se buscan en los Excel sin importar el orden de las columnas en que estén.</a:t>
            </a:r>
          </a:p>
          <a:p>
            <a:pPr>
              <a:buFontTx/>
              <a:buChar char="-"/>
            </a:pPr>
            <a:r>
              <a:rPr lang="es-CO" dirty="0"/>
              <a:t>Funciona para insumos con cualquier numero de filas.</a:t>
            </a:r>
          </a:p>
          <a:p>
            <a:pPr>
              <a:buFontTx/>
              <a:buChar char="-"/>
            </a:pPr>
            <a:r>
              <a:rPr lang="es-CO" dirty="0"/>
              <a:t>Funciona para cualquier numero de archivos de insumos.</a:t>
            </a:r>
          </a:p>
          <a:p>
            <a:pPr>
              <a:buFontTx/>
              <a:buChar char="-"/>
            </a:pPr>
            <a:r>
              <a:rPr lang="es-CO" dirty="0"/>
              <a:t>A cada Excel de insumo se le agregan las nuevas columnas (respuesta):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D8FD9D2-8062-4149-A578-F10C283D0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5153025"/>
            <a:ext cx="5915025" cy="17049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37C4EE0-4608-415E-A3C9-0E6FB6318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642" y="5181599"/>
            <a:ext cx="59817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589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A6D223-B901-4B2B-BCAC-546E608F3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Comparación Versión Anterior a Nueva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195343-98FC-40F1-8F83-471846401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9562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s-CO" dirty="0"/>
              <a:t>Demora alrededor de 1 minuto en ejecutar cerca de 80 filas, según Sebastián esto es el numero máximo de filas que hay:</a:t>
            </a:r>
          </a:p>
          <a:p>
            <a:pPr>
              <a:buFontTx/>
              <a:buChar char="-"/>
            </a:pPr>
            <a:endParaRPr lang="es-CO" dirty="0"/>
          </a:p>
          <a:p>
            <a:pPr>
              <a:buFontTx/>
              <a:buChar char="-"/>
            </a:pPr>
            <a:endParaRPr lang="es-CO" dirty="0"/>
          </a:p>
          <a:p>
            <a:pPr>
              <a:buFontTx/>
              <a:buChar char="-"/>
            </a:pPr>
            <a:endParaRPr lang="es-CO" dirty="0"/>
          </a:p>
          <a:p>
            <a:pPr>
              <a:buFontTx/>
              <a:buChar char="-"/>
            </a:pPr>
            <a:endParaRPr lang="es-CO" dirty="0"/>
          </a:p>
          <a:p>
            <a:pPr>
              <a:buFontTx/>
              <a:buChar char="-"/>
            </a:pPr>
            <a:r>
              <a:rPr lang="es-CO" dirty="0"/>
              <a:t>Si LZ esta lento se va demorar mas pero no es culpa del código.</a:t>
            </a:r>
          </a:p>
          <a:p>
            <a:pPr>
              <a:buFontTx/>
              <a:buChar char="-"/>
            </a:pPr>
            <a:r>
              <a:rPr lang="es-CO" dirty="0"/>
              <a:t>Antes por cada fila se ejecutaba una consulta pero ahora es mas rápido porque el código ya “agrupa” las identificaciones.</a:t>
            </a:r>
          </a:p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8ED149B-4BB6-4258-B979-F9B081307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025" y="2719066"/>
            <a:ext cx="721995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85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A6D223-B901-4B2B-BCAC-546E608F3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Comparación Versión Anterior a Nueva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195343-98FC-40F1-8F83-471846401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9562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s-CO" dirty="0"/>
              <a:t>Si LZ esta lento se va demorar mas pero no es culpa del código:</a:t>
            </a:r>
          </a:p>
          <a:p>
            <a:pPr>
              <a:buFontTx/>
              <a:buChar char="-"/>
            </a:pPr>
            <a:endParaRPr lang="es-CO" dirty="0"/>
          </a:p>
          <a:p>
            <a:pPr>
              <a:buFontTx/>
              <a:buChar char="-"/>
            </a:pPr>
            <a:endParaRPr lang="es-CO" dirty="0"/>
          </a:p>
          <a:p>
            <a:pPr>
              <a:buFontTx/>
              <a:buChar char="-"/>
            </a:pPr>
            <a:endParaRPr lang="es-CO" dirty="0"/>
          </a:p>
          <a:p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3B97B17-FFEE-4204-B969-6A0A54A6F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572" y="2232777"/>
            <a:ext cx="9292856" cy="446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530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A6D223-B901-4B2B-BCAC-546E608F3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Comparación Versión Anterior a Nueva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195343-98FC-40F1-8F83-471846401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9562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s-CO" dirty="0"/>
              <a:t>Antes por cada fila se ejecutaba una consulta pero ahora es mas rápido porque el código ya “agrupa” las identificaciones.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F185C4E-4045-41D0-8F7C-45D522925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25" y="3000000"/>
            <a:ext cx="7512550" cy="327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459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A6D223-B901-4B2B-BCAC-546E608F3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Comparación Versión Anterior a Nueva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195343-98FC-40F1-8F83-471846401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9562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s-CO" dirty="0"/>
              <a:t>El código es capaz de detectar cuando no se ha estandarizado el formato de Excel de insumos, cuando esto pasa se muestra un mensaje en pantalla de error:</a:t>
            </a:r>
          </a:p>
          <a:p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C830EDE-4597-4D2C-9D0E-A0E542FD9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849" y="3075446"/>
            <a:ext cx="6090301" cy="362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38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A6D223-B901-4B2B-BCAC-546E608F3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Comparación Versión Anterior a Nueva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195343-98FC-40F1-8F83-471846401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9562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s-CO" dirty="0"/>
              <a:t>También es capaz de detectar otros errores y decir cual es la solución:</a:t>
            </a:r>
          </a:p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F0F576A-5F95-4B3A-BD74-E13A2E080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939" y="2485121"/>
            <a:ext cx="7480121" cy="408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027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A6D223-B901-4B2B-BCAC-546E608F3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Comparación Versión Anterior a Nueva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195343-98FC-40F1-8F83-471846401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9562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s-CO" dirty="0"/>
              <a:t>Esto lo hable en una reunión con Paola y Gian:</a:t>
            </a:r>
          </a:p>
          <a:p>
            <a:pPr marL="0" indent="0">
              <a:buNone/>
            </a:pPr>
            <a:r>
              <a:rPr lang="es-CO" dirty="0"/>
              <a:t>* Antes a la consulta 2 le cambiaban las fechas para cada fila pero ahora como se esta tomando la ultima fecha de ingestión (el dato mas reciente) entonces  las fechas no cambian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47B7C73-752E-40FE-9BCC-CA6080BB5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824" y="3774788"/>
            <a:ext cx="9165030" cy="152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585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D725B7-AAE1-40B6-AB2B-B7B6896EE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Ya le hable a Sebastián </a:t>
            </a:r>
            <a:br>
              <a:rPr lang="es-CO" dirty="0"/>
            </a:br>
            <a:r>
              <a:rPr lang="es-CO" dirty="0"/>
              <a:t>para estandarizar el formato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F07D03B-767A-4588-AC6C-095B04F93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29" y="2869914"/>
            <a:ext cx="7915141" cy="132556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799518F-7574-426B-AA47-E32EE6CDD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581" y="2042176"/>
            <a:ext cx="67341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349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A6D223-B901-4B2B-BCAC-546E608F3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Comparación Versión Anterior a Nueva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195343-98FC-40F1-8F83-471846401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9562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s-CO" dirty="0"/>
              <a:t>Esto lo hable en una reunión con Paola y Gian:</a:t>
            </a:r>
          </a:p>
          <a:p>
            <a:pPr marL="0" indent="0">
              <a:buNone/>
            </a:pPr>
            <a:r>
              <a:rPr lang="es-CO" dirty="0"/>
              <a:t>* “Las fechas pandemia no cambian”. Sin embargo hice esto...</a:t>
            </a:r>
          </a:p>
          <a:p>
            <a:pPr marL="0" indent="0">
              <a:buNone/>
            </a:pPr>
            <a:r>
              <a:rPr lang="es-CO" dirty="0"/>
              <a:t>* Se puede modificar </a:t>
            </a:r>
            <a:r>
              <a:rPr lang="es-CO" b="1" dirty="0"/>
              <a:t>por completo</a:t>
            </a:r>
            <a:r>
              <a:rPr lang="es-CO" dirty="0"/>
              <a:t> </a:t>
            </a:r>
            <a:r>
              <a:rPr lang="es-CO" b="1" dirty="0"/>
              <a:t>todas</a:t>
            </a:r>
            <a:r>
              <a:rPr lang="es-CO" dirty="0"/>
              <a:t> las consultas SQL:</a:t>
            </a:r>
          </a:p>
          <a:p>
            <a:pPr marL="0" indent="0">
              <a:buNone/>
            </a:pPr>
            <a:r>
              <a:rPr lang="es-CO" dirty="0"/>
              <a:t>   nombre de tablas</a:t>
            </a:r>
          </a:p>
          <a:p>
            <a:pPr marL="0" indent="0">
              <a:buNone/>
            </a:pPr>
            <a:r>
              <a:rPr lang="es-CO" dirty="0"/>
              <a:t>   nombre de zona (base de datos)</a:t>
            </a:r>
          </a:p>
          <a:p>
            <a:pPr marL="0" indent="0">
              <a:buNone/>
            </a:pPr>
            <a:r>
              <a:rPr lang="es-CO" dirty="0"/>
              <a:t>   nombre de columnas (campos)</a:t>
            </a:r>
          </a:p>
          <a:p>
            <a:pPr marL="0" indent="0">
              <a:buNone/>
            </a:pPr>
            <a:r>
              <a:rPr lang="es-CO" dirty="0"/>
              <a:t>   fechas </a:t>
            </a:r>
          </a:p>
          <a:p>
            <a:pPr marL="0" indent="0">
              <a:buNone/>
            </a:pPr>
            <a:r>
              <a:rPr lang="es-CO" dirty="0"/>
              <a:t> </a:t>
            </a:r>
          </a:p>
          <a:p>
            <a:pPr marL="0" indent="0">
              <a:buNone/>
            </a:pP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22578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A6D223-B901-4B2B-BCAC-546E608F3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Comparación Versión Anterior a Nueva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195343-98FC-40F1-8F83-471846401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9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dirty="0"/>
              <a:t>- Explicar Excel de 3_macro_variables.xlsx en la hoja llamada consulta 2 </a:t>
            </a:r>
          </a:p>
          <a:p>
            <a:pPr marL="0" indent="0">
              <a:buNone/>
            </a:pPr>
            <a:endParaRPr lang="es-CO" dirty="0"/>
          </a:p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E6C2A00-1C35-4EF2-BC92-0CE2EFF01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652" y="3302853"/>
            <a:ext cx="5031716" cy="74059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8913C0C-8593-4009-A7C1-6F87ADF8F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56022"/>
            <a:ext cx="4173020" cy="243426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99D9875-2EF5-45E1-9A39-2C402A6CD9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145675"/>
            <a:ext cx="108680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9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E63A5D-2475-4729-9B4B-3F7E7D80C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8340"/>
            <a:ext cx="10515600" cy="1175808"/>
          </a:xfrm>
        </p:spPr>
        <p:txBody>
          <a:bodyPr/>
          <a:lstStyle/>
          <a:p>
            <a:pPr algn="ctr"/>
            <a:r>
              <a:rPr lang="es-CO" b="1" dirty="0"/>
              <a:t>Antes de Ejecutar el Código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79E9E9-753A-4C99-8EF8-F76AC2C00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33400"/>
            <a:ext cx="12192000" cy="5643563"/>
          </a:xfrm>
        </p:spPr>
        <p:txBody>
          <a:bodyPr/>
          <a:lstStyle/>
          <a:p>
            <a:pPr>
              <a:buFontTx/>
              <a:buChar char="-"/>
            </a:pPr>
            <a:r>
              <a:rPr lang="es-CO" dirty="0"/>
              <a:t>Abrir CMD: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5137E24-5166-4535-BD1F-2149CB304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248" y="681037"/>
            <a:ext cx="7887504" cy="588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97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E63A5D-2475-4729-9B4B-3F7E7D80C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8340"/>
            <a:ext cx="10515600" cy="1175808"/>
          </a:xfrm>
        </p:spPr>
        <p:txBody>
          <a:bodyPr/>
          <a:lstStyle/>
          <a:p>
            <a:pPr algn="ctr"/>
            <a:r>
              <a:rPr lang="es-CO" b="1" dirty="0"/>
              <a:t>Antes de Ejecutar el Código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79E9E9-753A-4C99-8EF8-F76AC2C00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33400"/>
            <a:ext cx="12192000" cy="632460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s-CO" dirty="0"/>
              <a:t>Instalar las siguientes librerías de Python, para ello ejecutar los siguientes comandos en este orden: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 err="1"/>
              <a:t>pip</a:t>
            </a:r>
            <a:r>
              <a:rPr lang="es-CO" dirty="0"/>
              <a:t> </a:t>
            </a:r>
            <a:r>
              <a:rPr lang="es-CO" dirty="0" err="1"/>
              <a:t>install</a:t>
            </a:r>
            <a:r>
              <a:rPr lang="es-CO" dirty="0"/>
              <a:t> --</a:t>
            </a:r>
            <a:r>
              <a:rPr lang="es-CO" dirty="0" err="1"/>
              <a:t>upgrade</a:t>
            </a:r>
            <a:r>
              <a:rPr lang="es-CO" dirty="0"/>
              <a:t> --</a:t>
            </a:r>
            <a:r>
              <a:rPr lang="es-CO" dirty="0" err="1"/>
              <a:t>user</a:t>
            </a:r>
            <a:r>
              <a:rPr lang="es-CO" dirty="0"/>
              <a:t> </a:t>
            </a:r>
            <a:r>
              <a:rPr lang="es-CO" dirty="0" err="1"/>
              <a:t>pip</a:t>
            </a: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 err="1"/>
              <a:t>pip</a:t>
            </a:r>
            <a:r>
              <a:rPr lang="es-CO" dirty="0"/>
              <a:t> </a:t>
            </a:r>
            <a:r>
              <a:rPr lang="es-CO" dirty="0" err="1"/>
              <a:t>uninstall</a:t>
            </a:r>
            <a:r>
              <a:rPr lang="es-CO" dirty="0"/>
              <a:t> </a:t>
            </a:r>
            <a:r>
              <a:rPr lang="es-CO" dirty="0" err="1"/>
              <a:t>openpyxl</a:t>
            </a:r>
            <a:endParaRPr lang="es-CO" dirty="0"/>
          </a:p>
          <a:p>
            <a:pPr marL="0" indent="0">
              <a:buNone/>
            </a:pPr>
            <a:r>
              <a:rPr lang="es-CO" dirty="0" err="1"/>
              <a:t>pip</a:t>
            </a:r>
            <a:r>
              <a:rPr lang="es-CO" dirty="0"/>
              <a:t> </a:t>
            </a:r>
            <a:r>
              <a:rPr lang="es-CO" dirty="0" err="1"/>
              <a:t>install</a:t>
            </a:r>
            <a:r>
              <a:rPr lang="es-CO" dirty="0"/>
              <a:t> </a:t>
            </a:r>
            <a:r>
              <a:rPr lang="es-CO" dirty="0" err="1"/>
              <a:t>openpyxl</a:t>
            </a:r>
            <a:r>
              <a:rPr lang="es-CO" dirty="0"/>
              <a:t>==3.0.9 --</a:t>
            </a:r>
            <a:r>
              <a:rPr lang="es-CO" dirty="0" err="1"/>
              <a:t>user</a:t>
            </a:r>
            <a:endParaRPr lang="es-CO" dirty="0"/>
          </a:p>
          <a:p>
            <a:pPr marL="0" indent="0">
              <a:buNone/>
            </a:pPr>
            <a:r>
              <a:rPr lang="es-CO" dirty="0" err="1"/>
              <a:t>pip</a:t>
            </a:r>
            <a:r>
              <a:rPr lang="es-CO" dirty="0"/>
              <a:t> show </a:t>
            </a:r>
            <a:r>
              <a:rPr lang="es-CO" dirty="0" err="1"/>
              <a:t>openpyxl</a:t>
            </a: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 err="1"/>
              <a:t>pip</a:t>
            </a:r>
            <a:r>
              <a:rPr lang="es-CO" dirty="0"/>
              <a:t> </a:t>
            </a:r>
            <a:r>
              <a:rPr lang="es-CO" dirty="0" err="1"/>
              <a:t>uninstall</a:t>
            </a:r>
            <a:r>
              <a:rPr lang="es-CO" dirty="0"/>
              <a:t> pandas</a:t>
            </a:r>
          </a:p>
          <a:p>
            <a:pPr marL="0" indent="0">
              <a:buNone/>
            </a:pPr>
            <a:r>
              <a:rPr lang="es-CO" dirty="0" err="1"/>
              <a:t>pip</a:t>
            </a:r>
            <a:r>
              <a:rPr lang="es-CO" dirty="0"/>
              <a:t> </a:t>
            </a:r>
            <a:r>
              <a:rPr lang="es-CO" dirty="0" err="1"/>
              <a:t>install</a:t>
            </a:r>
            <a:r>
              <a:rPr lang="es-CO" dirty="0"/>
              <a:t> pandas==1.3.5 --</a:t>
            </a:r>
            <a:r>
              <a:rPr lang="es-CO" dirty="0" err="1"/>
              <a:t>user</a:t>
            </a:r>
            <a:endParaRPr lang="es-CO" dirty="0"/>
          </a:p>
          <a:p>
            <a:pPr marL="0" indent="0">
              <a:buNone/>
            </a:pPr>
            <a:r>
              <a:rPr lang="es-CO" dirty="0" err="1"/>
              <a:t>pip</a:t>
            </a:r>
            <a:r>
              <a:rPr lang="es-CO" dirty="0"/>
              <a:t> show pandas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08748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E63A5D-2475-4729-9B4B-3F7E7D80C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8340"/>
            <a:ext cx="10515600" cy="1175808"/>
          </a:xfrm>
        </p:spPr>
        <p:txBody>
          <a:bodyPr/>
          <a:lstStyle/>
          <a:p>
            <a:pPr algn="ctr"/>
            <a:r>
              <a:rPr lang="es-CO" b="1" dirty="0"/>
              <a:t>Antes de Ejecutar el Código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79E9E9-753A-4C99-8EF8-F76AC2C00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33400"/>
            <a:ext cx="12192000" cy="6324600"/>
          </a:xfrm>
        </p:spPr>
        <p:txBody>
          <a:bodyPr/>
          <a:lstStyle/>
          <a:p>
            <a:pPr>
              <a:buFontTx/>
              <a:buChar char="-"/>
            </a:pPr>
            <a:r>
              <a:rPr lang="es-CO" dirty="0"/>
              <a:t>Instalar las siguientes librerías de Python, para ello ejecutar los siguientes comandos en este orden: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 err="1"/>
              <a:t>pip</a:t>
            </a:r>
            <a:r>
              <a:rPr lang="es-CO" dirty="0"/>
              <a:t> </a:t>
            </a:r>
            <a:r>
              <a:rPr lang="es-CO" dirty="0" err="1"/>
              <a:t>uninstall</a:t>
            </a:r>
            <a:r>
              <a:rPr lang="es-CO" dirty="0"/>
              <a:t> </a:t>
            </a:r>
            <a:r>
              <a:rPr lang="es-CO" dirty="0" err="1"/>
              <a:t>pyodbc</a:t>
            </a:r>
            <a:endParaRPr lang="es-CO" dirty="0"/>
          </a:p>
          <a:p>
            <a:pPr marL="0" indent="0">
              <a:buNone/>
            </a:pPr>
            <a:r>
              <a:rPr lang="es-CO" dirty="0" err="1"/>
              <a:t>pip</a:t>
            </a:r>
            <a:r>
              <a:rPr lang="es-CO" dirty="0"/>
              <a:t> </a:t>
            </a:r>
            <a:r>
              <a:rPr lang="es-CO" dirty="0" err="1"/>
              <a:t>install</a:t>
            </a:r>
            <a:r>
              <a:rPr lang="es-CO" dirty="0"/>
              <a:t> </a:t>
            </a:r>
            <a:r>
              <a:rPr lang="es-CO" dirty="0" err="1"/>
              <a:t>pyodbc</a:t>
            </a:r>
            <a:r>
              <a:rPr lang="es-CO" dirty="0"/>
              <a:t> --</a:t>
            </a:r>
            <a:r>
              <a:rPr lang="es-CO" dirty="0" err="1"/>
              <a:t>user</a:t>
            </a:r>
            <a:endParaRPr lang="es-CO" dirty="0"/>
          </a:p>
          <a:p>
            <a:pPr marL="0" indent="0">
              <a:buNone/>
            </a:pPr>
            <a:r>
              <a:rPr lang="es-CO" dirty="0" err="1"/>
              <a:t>pip</a:t>
            </a:r>
            <a:r>
              <a:rPr lang="es-CO" dirty="0"/>
              <a:t> show </a:t>
            </a:r>
            <a:r>
              <a:rPr lang="es-CO" dirty="0" err="1"/>
              <a:t>pyodbc</a:t>
            </a: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3698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79E9E9-753A-4C99-8EF8-F76AC2C00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70562"/>
            <a:ext cx="12192000" cy="6164494"/>
          </a:xfrm>
        </p:spPr>
        <p:txBody>
          <a:bodyPr/>
          <a:lstStyle/>
          <a:p>
            <a:pPr marL="0" indent="0">
              <a:buNone/>
            </a:pPr>
            <a:r>
              <a:rPr lang="es-CO" dirty="0" err="1"/>
              <a:t>python</a:t>
            </a:r>
            <a:r>
              <a:rPr lang="es-CO" dirty="0"/>
              <a:t> -m </a:t>
            </a:r>
            <a:r>
              <a:rPr lang="es-CO" dirty="0" err="1"/>
              <a:t>pip</a:t>
            </a:r>
            <a:r>
              <a:rPr lang="es-CO" dirty="0"/>
              <a:t> </a:t>
            </a:r>
            <a:r>
              <a:rPr lang="es-CO" dirty="0" err="1"/>
              <a:t>install</a:t>
            </a:r>
            <a:r>
              <a:rPr lang="es-CO" dirty="0"/>
              <a:t> </a:t>
            </a:r>
            <a:r>
              <a:rPr lang="es-CO" dirty="0" err="1"/>
              <a:t>sparky-bc</a:t>
            </a:r>
            <a:r>
              <a:rPr lang="es-CO" dirty="0"/>
              <a:t> -i https://artifactory.apps.bancolombia.com/api/pypi/pypi-bancolombia/simple --</a:t>
            </a:r>
            <a:r>
              <a:rPr lang="es-CO" dirty="0" err="1"/>
              <a:t>trusted</a:t>
            </a:r>
            <a:r>
              <a:rPr lang="es-CO" dirty="0"/>
              <a:t>-host artifactory.apps.bancolombia.com --</a:t>
            </a:r>
            <a:r>
              <a:rPr lang="es-CO" dirty="0" err="1"/>
              <a:t>user</a:t>
            </a: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 err="1"/>
              <a:t>python</a:t>
            </a:r>
            <a:r>
              <a:rPr lang="es-CO" dirty="0"/>
              <a:t> -m </a:t>
            </a:r>
            <a:r>
              <a:rPr lang="es-CO" dirty="0" err="1"/>
              <a:t>pip</a:t>
            </a:r>
            <a:r>
              <a:rPr lang="es-CO" dirty="0"/>
              <a:t> </a:t>
            </a:r>
            <a:r>
              <a:rPr lang="es-CO" dirty="0" err="1"/>
              <a:t>install</a:t>
            </a:r>
            <a:r>
              <a:rPr lang="es-CO" dirty="0"/>
              <a:t> </a:t>
            </a:r>
            <a:r>
              <a:rPr lang="es-CO" dirty="0" err="1"/>
              <a:t>Pysftp</a:t>
            </a:r>
            <a:r>
              <a:rPr lang="es-CO" dirty="0"/>
              <a:t> -i https://artifactory.apps.bancolombia.com/api/pypi/pypi-bancolombia/simple --</a:t>
            </a:r>
            <a:r>
              <a:rPr lang="es-CO" dirty="0" err="1"/>
              <a:t>trusted</a:t>
            </a:r>
            <a:r>
              <a:rPr lang="es-CO" dirty="0"/>
              <a:t>-host artifactory.apps.bancolombia.com --</a:t>
            </a:r>
            <a:r>
              <a:rPr lang="es-CO" dirty="0" err="1"/>
              <a:t>user</a:t>
            </a: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9ECC9DE-BF27-428A-BDCD-F37B3DEFE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8340"/>
            <a:ext cx="10515600" cy="1175808"/>
          </a:xfrm>
        </p:spPr>
        <p:txBody>
          <a:bodyPr/>
          <a:lstStyle/>
          <a:p>
            <a:pPr algn="ctr"/>
            <a:r>
              <a:rPr lang="es-CO" b="1" dirty="0"/>
              <a:t>Antes de Ejecutar el Código</a:t>
            </a:r>
          </a:p>
        </p:txBody>
      </p:sp>
    </p:spTree>
    <p:extLst>
      <p:ext uri="{BB962C8B-B14F-4D97-AF65-F5344CB8AC3E}">
        <p14:creationId xmlns:p14="http://schemas.microsoft.com/office/powerpoint/2010/main" val="13745044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E63A5D-2475-4729-9B4B-3F7E7D80C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Antes de Ejecutar el Código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79E9E9-753A-4C99-8EF8-F76AC2C00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s-CO" dirty="0"/>
              <a:t>Meter dentro de la carpeta ...\2_excel\1_insumo los Excel a los que le quiero agregar las nuevas columnas: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>
              <a:buFontTx/>
              <a:buChar char="-"/>
            </a:pPr>
            <a:r>
              <a:rPr lang="es-CO" dirty="0"/>
              <a:t>Cerrar todos los Excel de insumos.</a:t>
            </a:r>
          </a:p>
          <a:p>
            <a:pPr>
              <a:buFontTx/>
              <a:buChar char="-"/>
            </a:pPr>
            <a:r>
              <a:rPr lang="es-CO" dirty="0"/>
              <a:t>Cerrar el Excel 3_macro_variables.xlsx </a:t>
            </a:r>
          </a:p>
          <a:p>
            <a:pPr>
              <a:buFontTx/>
              <a:buChar char="-"/>
            </a:pPr>
            <a:r>
              <a:rPr lang="es-CO" b="1" dirty="0"/>
              <a:t>No</a:t>
            </a:r>
            <a:r>
              <a:rPr lang="es-CO" dirty="0"/>
              <a:t> cambiar los nombres de las carpetas </a:t>
            </a:r>
            <a:r>
              <a:rPr lang="es-CO" b="1" dirty="0"/>
              <a:t>ni</a:t>
            </a:r>
            <a:r>
              <a:rPr lang="es-CO" dirty="0"/>
              <a:t> archivos del proyecto.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343D8BC-84E9-438F-AE78-9F8886F41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25" y="2590800"/>
            <a:ext cx="56959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359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E63A5D-2475-4729-9B4B-3F7E7D80C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Antes de Ejecutar el Código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79E9E9-753A-4C99-8EF8-F76AC2C00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s-CO" dirty="0"/>
              <a:t>Usar Spyder y no cerrarlo hasta que diga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A160626-B91A-4DDD-ADAF-49A7B168E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448" y="1490208"/>
            <a:ext cx="3552825" cy="10572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B353420-D293-401C-8692-EE555A98B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553" y="2682420"/>
            <a:ext cx="7410894" cy="416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427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7615B7-2103-48A0-9665-83FC08106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Ejecutar el Código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EE1695-C9F8-4AAB-8951-8E99532BB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0083913-E0E3-433E-9347-3E7BA7BAE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319" y="1333866"/>
            <a:ext cx="10270732" cy="548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7314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6B581C-126A-4E33-987C-1F175E654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Ejecutar el Código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2ED7848-AFBA-4EF5-9692-756148BE0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317200"/>
            <a:ext cx="10432551" cy="550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569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8442C-E1EB-4952-A53B-12BCDB248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Estandarización Formato FNG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AB517F-C130-4E83-843D-4A03DF5C8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- </a:t>
            </a:r>
            <a:r>
              <a:rPr lang="es-CO" b="1" dirty="0"/>
              <a:t>Lo mejor </a:t>
            </a:r>
            <a:r>
              <a:rPr lang="es-CO" dirty="0"/>
              <a:t>es que las columnas se tienen que llamar </a:t>
            </a:r>
          </a:p>
          <a:p>
            <a:pPr marL="0" indent="0">
              <a:buNone/>
            </a:pPr>
            <a:r>
              <a:rPr lang="es-CO" dirty="0"/>
              <a:t>  </a:t>
            </a:r>
            <a:r>
              <a:rPr lang="es-CO" dirty="0" err="1"/>
              <a:t>numero_identificacion</a:t>
            </a:r>
            <a:r>
              <a:rPr lang="es-CO" dirty="0"/>
              <a:t> y </a:t>
            </a:r>
            <a:r>
              <a:rPr lang="es-CO" dirty="0" err="1"/>
              <a:t>numero_obligacion</a:t>
            </a:r>
            <a:endParaRPr lang="es-CO" dirty="0"/>
          </a:p>
          <a:p>
            <a:pPr marL="0" indent="0">
              <a:buNone/>
            </a:pPr>
            <a:r>
              <a:rPr lang="es-CO" dirty="0"/>
              <a:t>  (sin tildes ni mayúsculas ni espacios)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6B7D0CE-3C0A-4E2A-BC0A-CF8B0758B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238" y="2437067"/>
            <a:ext cx="3999108" cy="397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8594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CCC11A-D40F-4BBB-8875-B311E6E0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Resultado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47DECF0-4BCF-4348-B479-D5FE025B3152}"/>
              </a:ext>
            </a:extLst>
          </p:cNvPr>
          <p:cNvSpPr txBox="1"/>
          <p:nvPr/>
        </p:nvSpPr>
        <p:spPr>
          <a:xfrm>
            <a:off x="588375" y="1690688"/>
            <a:ext cx="1101525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800" dirty="0"/>
              <a:t>Las primeras columnas tienen el siguiente orden:</a:t>
            </a:r>
          </a:p>
          <a:p>
            <a:r>
              <a:rPr lang="es-CO" sz="2800" b="1" dirty="0"/>
              <a:t>1. </a:t>
            </a:r>
            <a:r>
              <a:rPr lang="es-CO" sz="2800" dirty="0" err="1"/>
              <a:t>numero_identificacion</a:t>
            </a:r>
            <a:endParaRPr lang="es-CO" sz="2800" dirty="0"/>
          </a:p>
          <a:p>
            <a:r>
              <a:rPr lang="es-CO" sz="2800" b="1" dirty="0"/>
              <a:t>2. </a:t>
            </a:r>
            <a:r>
              <a:rPr lang="es-CO" sz="2800" dirty="0" err="1"/>
              <a:t>numero_obligacion</a:t>
            </a:r>
            <a:endParaRPr lang="es-CO" sz="2800" dirty="0"/>
          </a:p>
          <a:p>
            <a:r>
              <a:rPr lang="es-CO" sz="2800" b="1" dirty="0"/>
              <a:t>3.</a:t>
            </a:r>
            <a:r>
              <a:rPr lang="es-CO" sz="2800" dirty="0"/>
              <a:t> consulta 1 - max_altmora_a_corte_de_febrero_20_del_cliente_interna</a:t>
            </a:r>
          </a:p>
          <a:p>
            <a:r>
              <a:rPr lang="es-CO" sz="2800" b="1" dirty="0"/>
              <a:t>4. </a:t>
            </a:r>
            <a:r>
              <a:rPr lang="es-CO" sz="2800" dirty="0"/>
              <a:t>consulta 2 - </a:t>
            </a:r>
            <a:r>
              <a:rPr lang="es-CO" sz="2800" dirty="0" err="1"/>
              <a:t>calificacion_al_momento_del_desembolso</a:t>
            </a:r>
            <a:endParaRPr lang="es-CO" sz="2800" dirty="0"/>
          </a:p>
          <a:p>
            <a:r>
              <a:rPr lang="es-CO" sz="2800" b="1" dirty="0"/>
              <a:t>5. </a:t>
            </a:r>
            <a:r>
              <a:rPr lang="es-CO" sz="2800" dirty="0"/>
              <a:t>consulta 3 - max_calificacion_del_cliente_a_corte_de_junio_20</a:t>
            </a:r>
          </a:p>
          <a:p>
            <a:r>
              <a:rPr lang="es-CO" sz="2800" b="1" dirty="0"/>
              <a:t>6. </a:t>
            </a:r>
            <a:r>
              <a:rPr lang="es-CO" sz="2800" dirty="0"/>
              <a:t>consulta 4 - max_altamora_a_corte_de_febrero_20_del_cliente_externa</a:t>
            </a:r>
          </a:p>
          <a:p>
            <a:r>
              <a:rPr lang="es-CO" sz="2800" b="1" dirty="0"/>
              <a:t>7. </a:t>
            </a:r>
            <a:r>
              <a:rPr lang="es-CO" sz="2800" dirty="0"/>
              <a:t>Después están el resto de las columnas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933C8E9-322D-4FDF-8149-C7A5BA553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37979"/>
            <a:ext cx="12192000" cy="123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0699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CC9FA-959B-433A-8DCC-1F02C6D46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6025401"/>
          </a:xfrm>
        </p:spPr>
        <p:txBody>
          <a:bodyPr>
            <a:normAutofit/>
          </a:bodyPr>
          <a:lstStyle/>
          <a:p>
            <a:pPr algn="ctr"/>
            <a:r>
              <a:rPr lang="es-CO" sz="8000" b="1" dirty="0"/>
              <a:t>Demostrar que el código esta bueno</a:t>
            </a:r>
            <a:br>
              <a:rPr lang="es-CO" sz="8000" b="1" dirty="0"/>
            </a:br>
            <a:r>
              <a:rPr lang="es-CO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  "/>
              </a:rPr>
              <a:t>Parte 1</a:t>
            </a:r>
          </a:p>
        </p:txBody>
      </p:sp>
    </p:spTree>
    <p:extLst>
      <p:ext uri="{BB962C8B-B14F-4D97-AF65-F5344CB8AC3E}">
        <p14:creationId xmlns:p14="http://schemas.microsoft.com/office/powerpoint/2010/main" val="29315281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CC9FA-959B-433A-8DCC-1F02C6D46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Demostrar que el código esta bueno 1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74EAC85-57AA-4967-B5DF-68773AF65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50" y="2096142"/>
            <a:ext cx="5638800" cy="16383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5EEFA1F-A674-4A3B-B561-D66C1ABF6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4327132"/>
            <a:ext cx="58293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5258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CC9FA-959B-433A-8DCC-1F02C6D46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Demostrar que el código esta bueno 1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251E56E-B054-456C-BD28-CFE9D73CB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4331"/>
            <a:ext cx="3524250" cy="3810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AC3B53B-A02D-4576-8F16-F71CD6A1C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39974"/>
            <a:ext cx="12192000" cy="1236123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A06B1AA6-5616-4B02-A581-90364DF24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32872"/>
            <a:ext cx="3352800" cy="36195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2FC261C7-030A-49D2-BF55-3E949E206B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665095"/>
            <a:ext cx="12192000" cy="2192905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B7A3D2C1-6DD2-4CC4-A63A-F5923FBE01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85725" y="4076154"/>
            <a:ext cx="3695700" cy="495300"/>
          </a:xfrm>
          <a:prstGeom prst="rect">
            <a:avLst/>
          </a:prstGeom>
        </p:spPr>
      </p:pic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id="{23CB3ECB-7D87-48DC-B630-AA8FA12E1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8422" y="3376760"/>
            <a:ext cx="8380288" cy="123612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s-CO" sz="5900" dirty="0"/>
              <a:t>- Cuando se las tablas y tengo permisos todos los resultados de las consultas coinciden.</a:t>
            </a:r>
          </a:p>
          <a:p>
            <a:pPr marL="0" indent="0">
              <a:buNone/>
            </a:pPr>
            <a:r>
              <a:rPr lang="es-CO" sz="5900" dirty="0"/>
              <a:t>- Si funciona en este insumo también funciona en todos.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4584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CC9FA-959B-433A-8DCC-1F02C6D46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Demostrar que el código esta bueno 1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60C3DC1-9004-475F-95FC-BAC8999E4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038" y="2814887"/>
            <a:ext cx="4774608" cy="367798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A3C171F-3BAB-4157-9B0F-D6C3C48F1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58" y="2164768"/>
            <a:ext cx="6847280" cy="2217912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1A980CF7-4639-4C9C-80B0-6E09BBA72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508" y="4793809"/>
            <a:ext cx="5994115" cy="2217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dirty="0"/>
              <a:t>Hay casillas donde dice “FALSO” porque yo no se que tabla se consulto y en la consulta 2 no tengo permisos para</a:t>
            </a:r>
          </a:p>
          <a:p>
            <a:pPr marL="0" indent="0">
              <a:buNone/>
            </a:pPr>
            <a:r>
              <a:rPr lang="es-CO" dirty="0" err="1"/>
              <a:t>proceso_riesgos.ceniegarc_preliminar</a:t>
            </a:r>
            <a:endParaRPr lang="es-CO" dirty="0"/>
          </a:p>
          <a:p>
            <a:pPr marL="0" indent="0">
              <a:buNone/>
            </a:pPr>
            <a:endParaRPr lang="es-CO" dirty="0"/>
          </a:p>
          <a:p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840E2C7-1A51-4C5B-B4BC-1F5CF57CAE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758" y="1578204"/>
            <a:ext cx="52006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5718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CC9FA-959B-433A-8DCC-1F02C6D46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6025401"/>
          </a:xfrm>
        </p:spPr>
        <p:txBody>
          <a:bodyPr>
            <a:normAutofit/>
          </a:bodyPr>
          <a:lstStyle/>
          <a:p>
            <a:pPr algn="ctr"/>
            <a:r>
              <a:rPr lang="es-CO" sz="8000" b="1" dirty="0"/>
              <a:t>Demostrar que el código esta bueno</a:t>
            </a:r>
            <a:br>
              <a:rPr lang="es-CO" sz="8000" b="1" dirty="0"/>
            </a:br>
            <a:r>
              <a:rPr lang="es-CO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  "/>
              </a:rPr>
              <a:t>Parte 2</a:t>
            </a:r>
          </a:p>
        </p:txBody>
      </p:sp>
    </p:spTree>
    <p:extLst>
      <p:ext uri="{BB962C8B-B14F-4D97-AF65-F5344CB8AC3E}">
        <p14:creationId xmlns:p14="http://schemas.microsoft.com/office/powerpoint/2010/main" val="36339385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A0BF1E-71CF-4759-86A8-CD36C8F54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b="1" dirty="0"/>
              <a:t>En resumen: </a:t>
            </a:r>
          </a:p>
          <a:p>
            <a:pPr>
              <a:buFontTx/>
              <a:buChar char="-"/>
            </a:pPr>
            <a:r>
              <a:rPr lang="es-CO" dirty="0"/>
              <a:t>Los datos de las nuevas columnas del Excel                        están malos y el código que yo hice esta bueno. </a:t>
            </a:r>
          </a:p>
          <a:p>
            <a:pPr>
              <a:buFontTx/>
              <a:buChar char="-"/>
            </a:pPr>
            <a:endParaRPr lang="es-CO" dirty="0"/>
          </a:p>
          <a:p>
            <a:pPr>
              <a:buFontTx/>
              <a:buChar char="-"/>
            </a:pPr>
            <a:r>
              <a:rPr lang="es-CO" dirty="0"/>
              <a:t>A continuación voy a demostrar porque esto es así…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A6AB3CA-E13A-4FCC-A094-D81ADCC40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506" y="2411475"/>
            <a:ext cx="18669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5416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EEC821-AFA7-4E04-92B2-A1DE69E39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5" y="446070"/>
            <a:ext cx="10515600" cy="381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CO" dirty="0"/>
              <a:t>Al comparar el Excel                           que tu creaste en esta fila:</a:t>
            </a:r>
          </a:p>
          <a:p>
            <a:pPr marL="0" indent="0">
              <a:buNone/>
            </a:pPr>
            <a:endParaRPr lang="es-CO" dirty="0"/>
          </a:p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2435252-214F-4DFF-BBC9-D950D6697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93745"/>
            <a:ext cx="7439025" cy="381000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BC91B16-7463-4247-930F-08953909E95E}"/>
              </a:ext>
            </a:extLst>
          </p:cNvPr>
          <p:cNvSpPr txBox="1">
            <a:spLocks/>
          </p:cNvSpPr>
          <p:nvPr/>
        </p:nvSpPr>
        <p:spPr>
          <a:xfrm>
            <a:off x="746963" y="1584548"/>
            <a:ext cx="105156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dirty="0"/>
              <a:t>Con el Excel                                                      original de Paola: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CAA18FB-D5C9-43C4-B3FF-9FD7A222E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78493"/>
            <a:ext cx="5172075" cy="428625"/>
          </a:xfrm>
          <a:prstGeom prst="rect">
            <a:avLst/>
          </a:prstGeom>
        </p:spPr>
      </p:pic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194CA014-99E0-48D0-8A23-7BFA8365BF1A}"/>
              </a:ext>
            </a:extLst>
          </p:cNvPr>
          <p:cNvSpPr txBox="1">
            <a:spLocks/>
          </p:cNvSpPr>
          <p:nvPr/>
        </p:nvSpPr>
        <p:spPr>
          <a:xfrm>
            <a:off x="838200" y="2820063"/>
            <a:ext cx="10515600" cy="2344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sz="2600" dirty="0"/>
              <a:t>Los ID no coinciden, esto significa que como los números no son iguales al original entonces los resultados de las consultas serán incorrectos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CO" dirty="0"/>
          </a:p>
          <a:p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E4CA216-321C-410F-8610-EAF29C3E66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4262" y="418511"/>
            <a:ext cx="1866900" cy="2952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53B4D81-42DB-4D89-AB07-39B72B5B58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8688" y="1584548"/>
            <a:ext cx="390525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7603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CC9FA-959B-433A-8DCC-1F02C6D46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6025401"/>
          </a:xfrm>
        </p:spPr>
        <p:txBody>
          <a:bodyPr>
            <a:normAutofit/>
          </a:bodyPr>
          <a:lstStyle/>
          <a:p>
            <a:pPr algn="ctr"/>
            <a:r>
              <a:rPr lang="es-CO" sz="8000" b="1" dirty="0"/>
              <a:t>Ejecutando consultas manualmente en </a:t>
            </a:r>
            <a:br>
              <a:rPr lang="es-CO" sz="8000" b="1" dirty="0"/>
            </a:br>
            <a:r>
              <a:rPr lang="es-CO" sz="8000" b="1" dirty="0"/>
              <a:t>LZ - HUE</a:t>
            </a:r>
            <a:endParaRPr lang="es-CO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  "/>
            </a:endParaRPr>
          </a:p>
        </p:txBody>
      </p:sp>
    </p:spTree>
    <p:extLst>
      <p:ext uri="{BB962C8B-B14F-4D97-AF65-F5344CB8AC3E}">
        <p14:creationId xmlns:p14="http://schemas.microsoft.com/office/powerpoint/2010/main" val="34437590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CC9FA-959B-433A-8DCC-1F02C6D46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6025401"/>
          </a:xfrm>
        </p:spPr>
        <p:txBody>
          <a:bodyPr>
            <a:normAutofit/>
          </a:bodyPr>
          <a:lstStyle/>
          <a:p>
            <a:pPr algn="ctr"/>
            <a:r>
              <a:rPr lang="es-CO" sz="8000" b="1" dirty="0"/>
              <a:t>consulta 1</a:t>
            </a:r>
            <a:br>
              <a:rPr lang="es-CO" sz="8000" b="1" dirty="0"/>
            </a:br>
            <a:r>
              <a:rPr lang="es-CO" sz="3500" b="1" dirty="0"/>
              <a:t>max_altmora_a_corte_de_febrero_20_del_cliente_interna</a:t>
            </a:r>
            <a:endParaRPr lang="es-CO" sz="3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  "/>
            </a:endParaRPr>
          </a:p>
        </p:txBody>
      </p:sp>
    </p:spTree>
    <p:extLst>
      <p:ext uri="{BB962C8B-B14F-4D97-AF65-F5344CB8AC3E}">
        <p14:creationId xmlns:p14="http://schemas.microsoft.com/office/powerpoint/2010/main" val="1093892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8442C-E1EB-4952-A53B-12BCDB248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Estandarización Formato FNG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AB517F-C130-4E83-843D-4A03DF5C8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CO" dirty="0"/>
              <a:t>- También pueden tener estos otros nombres, pero </a:t>
            </a:r>
            <a:r>
              <a:rPr lang="es-CO" b="1" dirty="0"/>
              <a:t>no</a:t>
            </a:r>
            <a:r>
              <a:rPr lang="es-CO" dirty="0"/>
              <a:t> se confíe, es mejor cambiar los nombres:</a:t>
            </a:r>
          </a:p>
          <a:p>
            <a:pPr marL="0" indent="0">
              <a:buNone/>
            </a:pPr>
            <a:r>
              <a:rPr lang="es-CO" dirty="0"/>
              <a:t>Número de identificación</a:t>
            </a:r>
          </a:p>
          <a:p>
            <a:pPr marL="0" indent="0">
              <a:buNone/>
            </a:pPr>
            <a:r>
              <a:rPr lang="es-CO" dirty="0"/>
              <a:t>Numero de </a:t>
            </a:r>
            <a:r>
              <a:rPr lang="es-CO" dirty="0" err="1"/>
              <a:t>identificacion</a:t>
            </a:r>
            <a:endParaRPr lang="es-CO" dirty="0"/>
          </a:p>
          <a:p>
            <a:pPr marL="0" indent="0">
              <a:buNone/>
            </a:pPr>
            <a:r>
              <a:rPr lang="es-CO" dirty="0"/>
              <a:t>numero de </a:t>
            </a:r>
            <a:r>
              <a:rPr lang="es-CO" dirty="0" err="1"/>
              <a:t>identificacion</a:t>
            </a:r>
            <a:endParaRPr lang="es-CO" dirty="0"/>
          </a:p>
          <a:p>
            <a:pPr marL="0" indent="0">
              <a:buNone/>
            </a:pPr>
            <a:r>
              <a:rPr lang="es-CO" dirty="0"/>
              <a:t>número identificación</a:t>
            </a:r>
          </a:p>
          <a:p>
            <a:pPr marL="0" indent="0">
              <a:buNone/>
            </a:pPr>
            <a:r>
              <a:rPr lang="es-CO" dirty="0"/>
              <a:t>NUMERO DE IDENTIFICACION</a:t>
            </a:r>
          </a:p>
          <a:p>
            <a:pPr marL="0" indent="0">
              <a:buNone/>
            </a:pPr>
            <a:r>
              <a:rPr lang="es-CO" dirty="0"/>
              <a:t>NÚMERO IDENTIFICACIÓN</a:t>
            </a:r>
          </a:p>
          <a:p>
            <a:pPr marL="0" indent="0">
              <a:buNone/>
            </a:pPr>
            <a:r>
              <a:rPr lang="es-CO" dirty="0" err="1"/>
              <a:t>nit</a:t>
            </a:r>
            <a:endParaRPr lang="es-CO" dirty="0"/>
          </a:p>
          <a:p>
            <a:pPr marL="0" indent="0">
              <a:buNone/>
            </a:pPr>
            <a:r>
              <a:rPr lang="es-CO" dirty="0" err="1"/>
              <a:t>Nit</a:t>
            </a:r>
            <a:endParaRPr lang="es-CO" dirty="0"/>
          </a:p>
          <a:p>
            <a:pPr marL="0" indent="0">
              <a:buNone/>
            </a:pPr>
            <a:r>
              <a:rPr lang="es-CO" dirty="0"/>
              <a:t>NIT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BE08F02-158E-4057-B2AF-EB363E9C12E5}"/>
              </a:ext>
            </a:extLst>
          </p:cNvPr>
          <p:cNvSpPr txBox="1"/>
          <p:nvPr/>
        </p:nvSpPr>
        <p:spPr>
          <a:xfrm>
            <a:off x="6423917" y="2403063"/>
            <a:ext cx="5768083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CO" sz="2600" dirty="0"/>
              <a:t>Número de obligación</a:t>
            </a:r>
          </a:p>
          <a:p>
            <a:pPr marL="0" indent="0">
              <a:buNone/>
            </a:pPr>
            <a:r>
              <a:rPr lang="es-CO" sz="2600" dirty="0"/>
              <a:t>Numero de </a:t>
            </a:r>
            <a:r>
              <a:rPr lang="es-CO" sz="2600" dirty="0" err="1"/>
              <a:t>obligacion</a:t>
            </a:r>
            <a:endParaRPr lang="es-CO" sz="2600" dirty="0"/>
          </a:p>
          <a:p>
            <a:pPr marL="0" indent="0">
              <a:buNone/>
            </a:pPr>
            <a:r>
              <a:rPr lang="es-CO" sz="2600" dirty="0"/>
              <a:t>numero de </a:t>
            </a:r>
            <a:r>
              <a:rPr lang="es-CO" sz="2600" dirty="0" err="1"/>
              <a:t>obligacion</a:t>
            </a:r>
            <a:endParaRPr lang="es-CO" sz="2600" dirty="0"/>
          </a:p>
          <a:p>
            <a:pPr marL="0" indent="0">
              <a:buNone/>
            </a:pPr>
            <a:r>
              <a:rPr lang="es-CO" sz="2600" dirty="0"/>
              <a:t>número obligación</a:t>
            </a:r>
          </a:p>
          <a:p>
            <a:pPr marL="0" indent="0">
              <a:buNone/>
            </a:pPr>
            <a:r>
              <a:rPr lang="es-CO" sz="2600" dirty="0"/>
              <a:t>NUMERO DE OBLIGACION</a:t>
            </a:r>
          </a:p>
          <a:p>
            <a:pPr marL="0" indent="0">
              <a:buNone/>
            </a:pPr>
            <a:r>
              <a:rPr lang="es-CO" sz="2600" dirty="0"/>
              <a:t>NÚMERO OBLIGACIÓN</a:t>
            </a:r>
          </a:p>
        </p:txBody>
      </p:sp>
    </p:spTree>
    <p:extLst>
      <p:ext uri="{BB962C8B-B14F-4D97-AF65-F5344CB8AC3E}">
        <p14:creationId xmlns:p14="http://schemas.microsoft.com/office/powerpoint/2010/main" val="36166283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EEC821-AFA7-4E04-92B2-A1DE69E39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0"/>
            <a:ext cx="12192000" cy="6858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O" dirty="0"/>
              <a:t>SELECT CAST(id AS BIGINT) AS </a:t>
            </a:r>
            <a:r>
              <a:rPr lang="es-CO" dirty="0" err="1"/>
              <a:t>numero_identificacion</a:t>
            </a:r>
            <a:r>
              <a:rPr lang="es-CO" dirty="0"/>
              <a:t>, </a:t>
            </a:r>
          </a:p>
          <a:p>
            <a:pPr marL="0" indent="0">
              <a:buNone/>
            </a:pPr>
            <a:r>
              <a:rPr lang="es-CO" dirty="0"/>
              <a:t>       MAX(</a:t>
            </a:r>
            <a:r>
              <a:rPr lang="es-CO" dirty="0" err="1"/>
              <a:t>altmora</a:t>
            </a:r>
            <a:r>
              <a:rPr lang="es-CO" dirty="0"/>
              <a:t>) AS max_altmora_a_corte_de_febrero_20_del_cliente_interna</a:t>
            </a:r>
          </a:p>
          <a:p>
            <a:pPr marL="0" indent="0">
              <a:buNone/>
            </a:pPr>
            <a:r>
              <a:rPr lang="es-CO" dirty="0"/>
              <a:t>FROM </a:t>
            </a:r>
            <a:r>
              <a:rPr lang="es-CO" dirty="0" err="1"/>
              <a:t>resultados_riesgos.ceniegarc_lz</a:t>
            </a:r>
            <a:endParaRPr lang="es-CO" dirty="0"/>
          </a:p>
          <a:p>
            <a:pPr marL="0" indent="0">
              <a:buNone/>
            </a:pPr>
            <a:r>
              <a:rPr lang="es-CO" dirty="0"/>
              <a:t>WHERE (CAST(</a:t>
            </a:r>
            <a:r>
              <a:rPr lang="es-CO" dirty="0" err="1"/>
              <a:t>year</a:t>
            </a:r>
            <a:r>
              <a:rPr lang="es-CO" dirty="0"/>
              <a:t> AS BIGINT)=2020)</a:t>
            </a:r>
          </a:p>
          <a:p>
            <a:pPr marL="0" indent="0">
              <a:buNone/>
            </a:pPr>
            <a:r>
              <a:rPr lang="es-CO" dirty="0"/>
              <a:t>      AND (CAST(corte AS BIGINT)=202002) /*año mes*/</a:t>
            </a:r>
          </a:p>
          <a:p>
            <a:pPr marL="0" indent="0">
              <a:buNone/>
            </a:pPr>
            <a:r>
              <a:rPr lang="es-CO" dirty="0"/>
              <a:t>      AND (CAST(id AS BIGINT))</a:t>
            </a:r>
          </a:p>
          <a:p>
            <a:pPr marL="0" indent="0">
              <a:buNone/>
            </a:pPr>
            <a:r>
              <a:rPr lang="es-CO" dirty="0"/>
              <a:t>      IN (</a:t>
            </a:r>
          </a:p>
          <a:p>
            <a:pPr marL="0" indent="0">
              <a:buNone/>
            </a:pPr>
            <a:r>
              <a:rPr lang="es-CO" dirty="0"/>
              <a:t>          /*</a:t>
            </a:r>
            <a:r>
              <a:rPr lang="es-CO" dirty="0" err="1"/>
              <a:t>aqui</a:t>
            </a:r>
            <a:r>
              <a:rPr lang="es-CO" dirty="0"/>
              <a:t> va el </a:t>
            </a:r>
            <a:r>
              <a:rPr lang="es-CO" dirty="0" err="1"/>
              <a:t>numero_identificacion</a:t>
            </a:r>
            <a:r>
              <a:rPr lang="es-CO" dirty="0"/>
              <a:t>*/</a:t>
            </a:r>
          </a:p>
          <a:p>
            <a:pPr marL="0" indent="0">
              <a:buNone/>
            </a:pPr>
            <a:r>
              <a:rPr lang="es-CO" dirty="0"/>
              <a:t>901151157, 1031173733, 12984862, 1090469926, 1013635663, 1098702580, 91103458, 32816546, 1111742495, 1104706328, 80882249, 1017267393, 12984862, 8324653, 1095956987, 1065133332, 94502368, 52736314, 1090378211, 1007253601</a:t>
            </a:r>
          </a:p>
          <a:p>
            <a:pPr marL="0" indent="0">
              <a:buNone/>
            </a:pPr>
            <a:r>
              <a:rPr lang="es-CO" dirty="0"/>
              <a:t>         )</a:t>
            </a:r>
          </a:p>
          <a:p>
            <a:pPr marL="0" indent="0">
              <a:buNone/>
            </a:pPr>
            <a:r>
              <a:rPr lang="es-CO" dirty="0"/>
              <a:t>GROUP BY 1</a:t>
            </a:r>
          </a:p>
          <a:p>
            <a:pPr marL="0" indent="0">
              <a:buNone/>
            </a:pPr>
            <a:r>
              <a:rPr lang="es-CO" dirty="0"/>
              <a:t>;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endParaRPr lang="es-CO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02850C5-51CC-4213-9BEA-489955DC3786}"/>
              </a:ext>
            </a:extLst>
          </p:cNvPr>
          <p:cNvSpPr/>
          <p:nvPr/>
        </p:nvSpPr>
        <p:spPr>
          <a:xfrm>
            <a:off x="84667" y="3787929"/>
            <a:ext cx="11288825" cy="13852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43482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DB6D49-B97D-4D39-9478-12B2497EC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5635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b="1" dirty="0"/>
              <a:t>Resultado consulta 1: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B06FA4E-464E-4CEB-9CFD-D556CF070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48" y="390848"/>
            <a:ext cx="10700908" cy="639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0351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CC9FA-959B-433A-8DCC-1F02C6D46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62" y="891284"/>
            <a:ext cx="10515600" cy="2537716"/>
          </a:xfrm>
        </p:spPr>
        <p:txBody>
          <a:bodyPr>
            <a:normAutofit/>
          </a:bodyPr>
          <a:lstStyle/>
          <a:p>
            <a:pPr algn="ctr"/>
            <a:r>
              <a:rPr lang="es-CO" sz="8000" b="1" dirty="0"/>
              <a:t>Colores de las casillas</a:t>
            </a:r>
            <a:endParaRPr lang="es-CO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  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21F7E9F-0B62-4699-B8DE-F2E174A19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572" y="2962060"/>
            <a:ext cx="9600855" cy="185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3952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EEC821-AFA7-4E04-92B2-A1DE69E39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19882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CO" dirty="0"/>
              <a:t>El único </a:t>
            </a:r>
            <a:r>
              <a:rPr lang="es-CO" dirty="0" err="1"/>
              <a:t>numero_identificación</a:t>
            </a:r>
            <a:r>
              <a:rPr lang="es-CO" dirty="0"/>
              <a:t> que tiene datos es 12984862, el resto son NULL:</a:t>
            </a:r>
          </a:p>
          <a:p>
            <a:pPr marL="0" indent="0">
              <a:buNone/>
            </a:pPr>
            <a:r>
              <a:rPr lang="es-CO" dirty="0"/>
              <a:t>- Cuando el ID es 12984862 entonces es 0</a:t>
            </a:r>
          </a:p>
          <a:p>
            <a:pPr>
              <a:buFontTx/>
              <a:buChar char="-"/>
            </a:pPr>
            <a:r>
              <a:rPr lang="es-CO" dirty="0"/>
              <a:t>Y cuando es un ID diferente de 12984862 entonces es NULL (no hay datos)</a:t>
            </a:r>
          </a:p>
          <a:p>
            <a:pPr marL="0" indent="0">
              <a:buNone/>
            </a:pPr>
            <a:r>
              <a:rPr lang="es-CO" b="1" dirty="0"/>
              <a:t>Conclusión 1: </a:t>
            </a:r>
            <a:r>
              <a:rPr lang="es-CO" dirty="0"/>
              <a:t>La columna C esta buena y los datos de la columna G están mal porque falta un 0 en la fila G14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1EE2C7A-8968-456C-A7D8-294C8886D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988288"/>
            <a:ext cx="1218247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9652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CC9FA-959B-433A-8DCC-1F02C6D46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6025401"/>
          </a:xfrm>
        </p:spPr>
        <p:txBody>
          <a:bodyPr>
            <a:normAutofit/>
          </a:bodyPr>
          <a:lstStyle/>
          <a:p>
            <a:pPr algn="ctr"/>
            <a:r>
              <a:rPr lang="es-CO" sz="8000" b="1" dirty="0"/>
              <a:t>consulta 2</a:t>
            </a:r>
            <a:br>
              <a:rPr lang="es-CO" sz="8000" b="1" dirty="0"/>
            </a:br>
            <a:r>
              <a:rPr lang="es-CO" sz="3500" b="1" dirty="0" err="1"/>
              <a:t>calificacion_al_momento_del_desembolso</a:t>
            </a:r>
            <a:endParaRPr lang="es-CO" sz="3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  "/>
            </a:endParaRPr>
          </a:p>
        </p:txBody>
      </p:sp>
    </p:spTree>
    <p:extLst>
      <p:ext uri="{BB962C8B-B14F-4D97-AF65-F5344CB8AC3E}">
        <p14:creationId xmlns:p14="http://schemas.microsoft.com/office/powerpoint/2010/main" val="41736001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F93E8D6-2AE0-4DDE-8713-24E1716A0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14" y="2188396"/>
            <a:ext cx="11024172" cy="2027434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A87741-BD38-471B-BF19-E2B34D8E4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914" y="1654140"/>
            <a:ext cx="10515600" cy="5673529"/>
          </a:xfrm>
        </p:spPr>
        <p:txBody>
          <a:bodyPr/>
          <a:lstStyle/>
          <a:p>
            <a:pPr marL="0" indent="0">
              <a:buNone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Paola dijo que revisaría el Excel de insumo de Mayo 17: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713205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5820CF-16E0-403A-A860-17935AC12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969230"/>
            <a:ext cx="12192000" cy="3156361"/>
          </a:xfrm>
        </p:spPr>
        <p:txBody>
          <a:bodyPr/>
          <a:lstStyle/>
          <a:p>
            <a:pPr marL="0" indent="0" algn="ctr">
              <a:buNone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Con ayuda de Gian se corrigió la consulta 2, </a:t>
            </a:r>
          </a:p>
          <a:p>
            <a:pPr marL="0" indent="0" algn="ctr">
              <a:buNone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teniendo en cuenta que las fechas cambian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800321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EEC821-AFA7-4E04-92B2-A1DE69E39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0"/>
            <a:ext cx="12192000" cy="68580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s-CO" dirty="0"/>
              <a:t>WITH tabla_temporal_1 AS </a:t>
            </a:r>
          </a:p>
          <a:p>
            <a:pPr marL="0" indent="0">
              <a:buNone/>
            </a:pPr>
            <a:r>
              <a:rPr lang="es-CO" dirty="0"/>
              <a:t>(          SELECT CAST(id AS BIGINT) AS </a:t>
            </a:r>
            <a:r>
              <a:rPr lang="es-CO" dirty="0" err="1"/>
              <a:t>numero_identificacion</a:t>
            </a:r>
            <a:r>
              <a:rPr lang="es-CO" dirty="0"/>
              <a:t>,</a:t>
            </a:r>
          </a:p>
          <a:p>
            <a:pPr marL="0" indent="0">
              <a:buNone/>
            </a:pPr>
            <a:r>
              <a:rPr lang="es-CO" dirty="0"/>
              <a:t>           CAST(obl341 AS BIGINT) AS </a:t>
            </a:r>
            <a:r>
              <a:rPr lang="es-CO" dirty="0" err="1"/>
              <a:t>numero_obligacion</a:t>
            </a:r>
            <a:r>
              <a:rPr lang="es-CO" dirty="0"/>
              <a:t>,</a:t>
            </a:r>
          </a:p>
          <a:p>
            <a:pPr marL="0" indent="0">
              <a:buNone/>
            </a:pPr>
            <a:r>
              <a:rPr lang="es-CO" dirty="0"/>
              <a:t>           TRIM(CAST(</a:t>
            </a:r>
            <a:r>
              <a:rPr lang="es-CO" dirty="0" err="1"/>
              <a:t>calife</a:t>
            </a:r>
            <a:r>
              <a:rPr lang="es-CO" dirty="0"/>
              <a:t> AS STRING)) AS </a:t>
            </a:r>
            <a:r>
              <a:rPr lang="es-CO" dirty="0" err="1"/>
              <a:t>calificacion_al_momento_del_desembolso</a:t>
            </a:r>
            <a:r>
              <a:rPr lang="es-CO" dirty="0"/>
              <a:t>,</a:t>
            </a:r>
          </a:p>
          <a:p>
            <a:pPr marL="0" indent="0">
              <a:buNone/>
            </a:pPr>
            <a:r>
              <a:rPr lang="es-CO" dirty="0"/>
              <a:t>           ((</a:t>
            </a:r>
            <a:r>
              <a:rPr lang="es-CO" dirty="0" err="1"/>
              <a:t>year</a:t>
            </a:r>
            <a:r>
              <a:rPr lang="es-CO" dirty="0"/>
              <a:t>*100) + </a:t>
            </a:r>
            <a:r>
              <a:rPr lang="es-CO" dirty="0" err="1"/>
              <a:t>ingestion_month</a:t>
            </a:r>
            <a:r>
              <a:rPr lang="es-CO" dirty="0"/>
              <a:t>) AS </a:t>
            </a:r>
            <a:r>
              <a:rPr lang="es-CO" dirty="0" err="1"/>
              <a:t>fecha_de_desembolso</a:t>
            </a:r>
            <a:endParaRPr lang="es-CO" dirty="0"/>
          </a:p>
          <a:p>
            <a:pPr marL="0" indent="0">
              <a:buNone/>
            </a:pPr>
            <a:r>
              <a:rPr lang="es-CO" dirty="0"/>
              <a:t>    FROM </a:t>
            </a:r>
            <a:r>
              <a:rPr lang="es-CO" dirty="0" err="1"/>
              <a:t>resultados_riesgos.ceniegarc_lz</a:t>
            </a:r>
            <a:endParaRPr lang="es-CO" dirty="0"/>
          </a:p>
          <a:p>
            <a:pPr marL="0" indent="0">
              <a:buNone/>
            </a:pPr>
            <a:r>
              <a:rPr lang="es-CO" dirty="0"/>
              <a:t>    WHERE CAST(obl341 as BIGINT) </a:t>
            </a:r>
          </a:p>
          <a:p>
            <a:pPr marL="0" indent="0">
              <a:buNone/>
            </a:pPr>
            <a:r>
              <a:rPr lang="es-CO" dirty="0"/>
              <a:t>          IN (/*</a:t>
            </a:r>
            <a:r>
              <a:rPr lang="es-CO" dirty="0" err="1"/>
              <a:t>aqui</a:t>
            </a:r>
            <a:r>
              <a:rPr lang="es-CO" dirty="0"/>
              <a:t> va el </a:t>
            </a:r>
            <a:r>
              <a:rPr lang="es-CO" dirty="0" err="1"/>
              <a:t>numero_obligacion</a:t>
            </a:r>
            <a:r>
              <a:rPr lang="es-CO" dirty="0"/>
              <a:t>*/3330090883, 9510087526, 8790092481, 310131534, 2330093270, 7260085931, 2900083669, 7730090524, 8420098827, 1530092763, 2310097050, 3470086668, 8790092482, 4040081609, 7960093254, 7800083683, 600114337, 2130086095, 8320089310, 1740094287)</a:t>
            </a:r>
          </a:p>
          <a:p>
            <a:pPr marL="0" indent="0">
              <a:buNone/>
            </a:pPr>
            <a:r>
              <a:rPr lang="es-CO" dirty="0"/>
              <a:t>),</a:t>
            </a:r>
          </a:p>
          <a:p>
            <a:pPr marL="0" indent="0">
              <a:buNone/>
            </a:pPr>
            <a:r>
              <a:rPr lang="es-CO" dirty="0"/>
              <a:t>tabla_temporal_2 AS (</a:t>
            </a:r>
          </a:p>
          <a:p>
            <a:pPr marL="0" indent="0">
              <a:buNone/>
            </a:pPr>
            <a:r>
              <a:rPr lang="es-CO" dirty="0"/>
              <a:t>    SELECT </a:t>
            </a:r>
            <a:r>
              <a:rPr lang="es-CO" dirty="0" err="1"/>
              <a:t>numero_identificacion</a:t>
            </a:r>
            <a:r>
              <a:rPr lang="es-CO" dirty="0"/>
              <a:t>,</a:t>
            </a:r>
          </a:p>
          <a:p>
            <a:pPr marL="0" indent="0">
              <a:buNone/>
            </a:pPr>
            <a:r>
              <a:rPr lang="es-CO" dirty="0"/>
              <a:t>           </a:t>
            </a:r>
            <a:r>
              <a:rPr lang="es-CO" dirty="0" err="1"/>
              <a:t>numero_obligacion</a:t>
            </a:r>
            <a:r>
              <a:rPr lang="es-CO" dirty="0"/>
              <a:t>,</a:t>
            </a:r>
          </a:p>
          <a:p>
            <a:pPr marL="0" indent="0">
              <a:buNone/>
            </a:pPr>
            <a:r>
              <a:rPr lang="es-CO" dirty="0"/>
              <a:t>           </a:t>
            </a:r>
            <a:r>
              <a:rPr lang="es-CO" dirty="0" err="1"/>
              <a:t>calificacion_al_momento_del_desembolso</a:t>
            </a:r>
            <a:r>
              <a:rPr lang="es-CO" dirty="0"/>
              <a:t>,</a:t>
            </a:r>
          </a:p>
          <a:p>
            <a:pPr marL="0" indent="0">
              <a:buNone/>
            </a:pPr>
            <a:r>
              <a:rPr lang="es-CO" dirty="0"/>
              <a:t>           </a:t>
            </a:r>
            <a:r>
              <a:rPr lang="es-CO" dirty="0" err="1"/>
              <a:t>fecha_de_desembolso</a:t>
            </a:r>
            <a:r>
              <a:rPr lang="es-CO" dirty="0"/>
              <a:t>,</a:t>
            </a:r>
          </a:p>
          <a:p>
            <a:pPr marL="0" indent="0">
              <a:buNone/>
            </a:pPr>
            <a:r>
              <a:rPr lang="es-CO" dirty="0"/>
              <a:t>           ROW_NUMBER() OVER(PARTITION BY </a:t>
            </a:r>
            <a:r>
              <a:rPr lang="es-CO" dirty="0" err="1"/>
              <a:t>numero_obligacion</a:t>
            </a:r>
            <a:r>
              <a:rPr lang="es-CO" dirty="0"/>
              <a:t> </a:t>
            </a:r>
          </a:p>
          <a:p>
            <a:pPr marL="0" indent="0">
              <a:buNone/>
            </a:pPr>
            <a:r>
              <a:rPr lang="es-CO" dirty="0"/>
              <a:t>                             ORDER BY </a:t>
            </a:r>
            <a:r>
              <a:rPr lang="es-CO" dirty="0" err="1"/>
              <a:t>fecha_de_desembolso</a:t>
            </a:r>
            <a:r>
              <a:rPr lang="es-CO" dirty="0"/>
              <a:t> ASC</a:t>
            </a:r>
          </a:p>
          <a:p>
            <a:pPr marL="0" indent="0">
              <a:buNone/>
            </a:pPr>
            <a:r>
              <a:rPr lang="es-CO" dirty="0"/>
              <a:t>                            ) AS numero</a:t>
            </a:r>
          </a:p>
          <a:p>
            <a:pPr marL="0" indent="0">
              <a:buNone/>
            </a:pPr>
            <a:r>
              <a:rPr lang="es-CO" dirty="0"/>
              <a:t>    FROM tabla_temporal_1 </a:t>
            </a:r>
          </a:p>
          <a:p>
            <a:pPr marL="0" indent="0">
              <a:buNone/>
            </a:pPr>
            <a:r>
              <a:rPr lang="es-CO" dirty="0"/>
              <a:t>)</a:t>
            </a:r>
          </a:p>
          <a:p>
            <a:pPr marL="0" indent="0">
              <a:buNone/>
            </a:pPr>
            <a:r>
              <a:rPr lang="es-CO" dirty="0"/>
              <a:t>SELECT </a:t>
            </a:r>
            <a:r>
              <a:rPr lang="es-CO" dirty="0" err="1"/>
              <a:t>numero_identificacion</a:t>
            </a:r>
            <a:r>
              <a:rPr lang="es-CO" dirty="0"/>
              <a:t>,</a:t>
            </a:r>
          </a:p>
          <a:p>
            <a:pPr marL="0" indent="0">
              <a:buNone/>
            </a:pPr>
            <a:r>
              <a:rPr lang="es-CO" dirty="0"/>
              <a:t>       </a:t>
            </a:r>
            <a:r>
              <a:rPr lang="es-CO" dirty="0" err="1"/>
              <a:t>numero_obligacion</a:t>
            </a:r>
            <a:r>
              <a:rPr lang="es-CO" dirty="0"/>
              <a:t>,</a:t>
            </a:r>
          </a:p>
          <a:p>
            <a:pPr marL="0" indent="0">
              <a:buNone/>
            </a:pPr>
            <a:r>
              <a:rPr lang="es-CO" dirty="0"/>
              <a:t>       </a:t>
            </a:r>
            <a:r>
              <a:rPr lang="es-CO" dirty="0" err="1"/>
              <a:t>calificacion_al_momento_del_desembolso</a:t>
            </a:r>
            <a:endParaRPr lang="es-CO" dirty="0"/>
          </a:p>
          <a:p>
            <a:pPr marL="0" indent="0">
              <a:buNone/>
            </a:pPr>
            <a:r>
              <a:rPr lang="es-CO" dirty="0"/>
              <a:t>FROM tabla_temporal_2</a:t>
            </a:r>
          </a:p>
          <a:p>
            <a:pPr marL="0" indent="0">
              <a:buNone/>
            </a:pPr>
            <a:r>
              <a:rPr lang="es-CO" dirty="0"/>
              <a:t>WHERE numero=1</a:t>
            </a:r>
          </a:p>
          <a:p>
            <a:pPr marL="0" indent="0">
              <a:buNone/>
            </a:pPr>
            <a:r>
              <a:rPr lang="es-CO" dirty="0"/>
              <a:t>;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8D41BE8-25D9-4215-BA14-1A06B2CD70B2}"/>
              </a:ext>
            </a:extLst>
          </p:cNvPr>
          <p:cNvSpPr/>
          <p:nvPr/>
        </p:nvSpPr>
        <p:spPr>
          <a:xfrm>
            <a:off x="71919" y="1839073"/>
            <a:ext cx="12120080" cy="3698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73127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AEAA18B-26EB-4DEF-9381-368B9CEE9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0065"/>
            <a:ext cx="6096000" cy="289891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72E738D-315A-4C91-B6FC-BF44F2771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528" y="563526"/>
            <a:ext cx="6100944" cy="289891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89020A0-902C-40A8-AF82-4FA2581A5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2" y="3959087"/>
            <a:ext cx="6039861" cy="289891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69E2A25-71FE-45C3-BBCE-E6B6B07A61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3633" y="3959087"/>
            <a:ext cx="6148367" cy="2898913"/>
          </a:xfrm>
          <a:prstGeom prst="rect">
            <a:avLst/>
          </a:prstGeom>
        </p:spPr>
      </p:pic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270AE6AA-DA2B-4C81-9296-DC617578B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5635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b="1" dirty="0"/>
              <a:t>Resultado consulta 2:</a:t>
            </a:r>
          </a:p>
        </p:txBody>
      </p:sp>
    </p:spTree>
    <p:extLst>
      <p:ext uri="{BB962C8B-B14F-4D97-AF65-F5344CB8AC3E}">
        <p14:creationId xmlns:p14="http://schemas.microsoft.com/office/powerpoint/2010/main" val="983165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6A7BEB2-D02F-4A1D-8919-F46D4EE53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0130"/>
            <a:ext cx="6095999" cy="2959331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F720F776-EF07-44F4-B3BB-B7E8DB50D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5635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b="1" dirty="0"/>
              <a:t>Resultado consulta 2:</a:t>
            </a:r>
          </a:p>
        </p:txBody>
      </p:sp>
    </p:spTree>
    <p:extLst>
      <p:ext uri="{BB962C8B-B14F-4D97-AF65-F5344CB8AC3E}">
        <p14:creationId xmlns:p14="http://schemas.microsoft.com/office/powerpoint/2010/main" val="2209456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8442C-E1EB-4952-A53B-12BCDB248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Estandarización Formato FNG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AB517F-C130-4E83-843D-4A03DF5C8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O" dirty="0"/>
              <a:t>- En estas columnas </a:t>
            </a:r>
            <a:r>
              <a:rPr lang="es-CO" dirty="0" err="1"/>
              <a:t>numero_identificacion</a:t>
            </a:r>
            <a:r>
              <a:rPr lang="es-CO" dirty="0"/>
              <a:t> y </a:t>
            </a:r>
            <a:r>
              <a:rPr lang="es-CO" dirty="0" err="1"/>
              <a:t>numero_obligacion</a:t>
            </a:r>
            <a:r>
              <a:rPr lang="es-CO" dirty="0"/>
              <a:t> solamente puede haber casillas con números.</a:t>
            </a:r>
          </a:p>
          <a:p>
            <a:pPr marL="0" indent="0">
              <a:buNone/>
            </a:pPr>
            <a:endParaRPr lang="es-CO" b="1" dirty="0"/>
          </a:p>
          <a:p>
            <a:pPr marL="0" indent="0">
              <a:buNone/>
            </a:pPr>
            <a:r>
              <a:rPr lang="es-CO" dirty="0"/>
              <a:t>-</a:t>
            </a:r>
            <a:r>
              <a:rPr lang="es-CO" b="1" dirty="0"/>
              <a:t> No</a:t>
            </a:r>
            <a:r>
              <a:rPr lang="es-CO" dirty="0"/>
              <a:t> se puede escribir #N/D ni otra cosa diferente.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/>
              <a:t>- Los números no pueden tener espacios.</a:t>
            </a:r>
          </a:p>
        </p:txBody>
      </p:sp>
    </p:spTree>
    <p:extLst>
      <p:ext uri="{BB962C8B-B14F-4D97-AF65-F5344CB8AC3E}">
        <p14:creationId xmlns:p14="http://schemas.microsoft.com/office/powerpoint/2010/main" val="5906805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348A59DF-0347-4F44-B904-55DF866D3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5635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b="1" dirty="0"/>
              <a:t>Resultado consulta 2: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1F2F5F4-B4BC-4E1A-9DE6-380AF42E2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703" y="458215"/>
            <a:ext cx="10140593" cy="622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5875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348A59DF-0347-4F44-B904-55DF866D3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5635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b="1" dirty="0"/>
              <a:t>Resultado consulta 2: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86E04FC-C9CD-4D2F-87EF-FD13636C8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374" y="462337"/>
            <a:ext cx="8247252" cy="639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0629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CC9FA-959B-433A-8DCC-1F02C6D46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6025401"/>
          </a:xfrm>
        </p:spPr>
        <p:txBody>
          <a:bodyPr>
            <a:normAutofit/>
          </a:bodyPr>
          <a:lstStyle/>
          <a:p>
            <a:pPr algn="ctr"/>
            <a:r>
              <a:rPr lang="es-CO" sz="8000" b="1" dirty="0"/>
              <a:t>consulta 3</a:t>
            </a:r>
            <a:br>
              <a:rPr lang="es-CO" sz="8000" b="1" dirty="0"/>
            </a:br>
            <a:r>
              <a:rPr lang="es-CO" sz="3500" b="1" dirty="0"/>
              <a:t>max_calificacion_del_cliente_a_corte_de_junio_20</a:t>
            </a:r>
            <a:endParaRPr lang="es-CO" sz="3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  "/>
            </a:endParaRPr>
          </a:p>
        </p:txBody>
      </p:sp>
    </p:spTree>
    <p:extLst>
      <p:ext uri="{BB962C8B-B14F-4D97-AF65-F5344CB8AC3E}">
        <p14:creationId xmlns:p14="http://schemas.microsoft.com/office/powerpoint/2010/main" val="18288190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EEC821-AFA7-4E04-92B2-A1DE69E39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dirty="0"/>
              <a:t>SELECT CAST(id AS BIGINT) AS </a:t>
            </a:r>
            <a:r>
              <a:rPr lang="es-CO" dirty="0" err="1"/>
              <a:t>numero_identificacion</a:t>
            </a:r>
            <a:r>
              <a:rPr lang="es-CO" dirty="0"/>
              <a:t>,</a:t>
            </a:r>
          </a:p>
          <a:p>
            <a:pPr marL="0" indent="0">
              <a:buNone/>
            </a:pPr>
            <a:r>
              <a:rPr lang="es-CO" dirty="0"/>
              <a:t>       MAX(</a:t>
            </a:r>
            <a:r>
              <a:rPr lang="es-CO" dirty="0" err="1"/>
              <a:t>calife</a:t>
            </a:r>
            <a:r>
              <a:rPr lang="es-CO" dirty="0"/>
              <a:t>) AS max_calificacion_del_cliente_a_corte_de_junio_20</a:t>
            </a:r>
          </a:p>
          <a:p>
            <a:pPr marL="0" indent="0">
              <a:buNone/>
            </a:pPr>
            <a:r>
              <a:rPr lang="es-CO" dirty="0"/>
              <a:t>FROM </a:t>
            </a:r>
            <a:r>
              <a:rPr lang="es-CO" dirty="0" err="1"/>
              <a:t>resultados_riesgos.ceniegarc_lz</a:t>
            </a:r>
            <a:endParaRPr lang="es-CO" dirty="0"/>
          </a:p>
          <a:p>
            <a:pPr marL="0" indent="0">
              <a:buNone/>
            </a:pPr>
            <a:r>
              <a:rPr lang="es-CO" dirty="0"/>
              <a:t>WHERE (CAST(</a:t>
            </a:r>
            <a:r>
              <a:rPr lang="es-CO" dirty="0" err="1"/>
              <a:t>year</a:t>
            </a:r>
            <a:r>
              <a:rPr lang="es-CO" dirty="0"/>
              <a:t> AS BIGINT)=2020) </a:t>
            </a:r>
          </a:p>
          <a:p>
            <a:pPr marL="0" indent="0">
              <a:buNone/>
            </a:pPr>
            <a:r>
              <a:rPr lang="es-CO" dirty="0"/>
              <a:t>      AND (CAST(corte AS BIGINT)=202006) </a:t>
            </a:r>
          </a:p>
          <a:p>
            <a:pPr marL="0" indent="0">
              <a:buNone/>
            </a:pPr>
            <a:r>
              <a:rPr lang="es-CO" dirty="0"/>
              <a:t>      AND CAST(id AS BIGINT)</a:t>
            </a:r>
          </a:p>
          <a:p>
            <a:pPr marL="0" indent="0">
              <a:buNone/>
            </a:pPr>
            <a:r>
              <a:rPr lang="es-CO" dirty="0"/>
              <a:t>      IN (</a:t>
            </a:r>
          </a:p>
          <a:p>
            <a:pPr marL="0" indent="0">
              <a:buNone/>
            </a:pPr>
            <a:r>
              <a:rPr lang="es-CO" dirty="0"/>
              <a:t>          /*</a:t>
            </a:r>
            <a:r>
              <a:rPr lang="es-CO" dirty="0" err="1"/>
              <a:t>aqui</a:t>
            </a:r>
            <a:r>
              <a:rPr lang="es-CO" dirty="0"/>
              <a:t> va el </a:t>
            </a:r>
            <a:r>
              <a:rPr lang="es-CO" dirty="0" err="1"/>
              <a:t>numero_identificacion</a:t>
            </a:r>
            <a:r>
              <a:rPr lang="es-CO" dirty="0"/>
              <a:t>*/  </a:t>
            </a:r>
          </a:p>
          <a:p>
            <a:pPr marL="0" indent="0">
              <a:buNone/>
            </a:pPr>
            <a:r>
              <a:rPr lang="es-CO" dirty="0"/>
              <a:t>          901151157, 1031173733, 12984862, 1090469926, 1013635663, 1098702580, 91103458, 32816546, 1111742495, 1104706328, 80882249, 1017267393, 12984862, 8324653, 1095956987, 1065133332, 94502368, 52736314, 1090378211, 1007253601</a:t>
            </a:r>
          </a:p>
          <a:p>
            <a:pPr marL="0" indent="0">
              <a:buNone/>
            </a:pPr>
            <a:r>
              <a:rPr lang="es-CO" dirty="0"/>
              <a:t>         )</a:t>
            </a:r>
          </a:p>
          <a:p>
            <a:pPr marL="0" indent="0">
              <a:buNone/>
            </a:pPr>
            <a:r>
              <a:rPr lang="es-CO" dirty="0"/>
              <a:t>GROUP BY 1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02850C5-51CC-4213-9BEA-489955DC3786}"/>
              </a:ext>
            </a:extLst>
          </p:cNvPr>
          <p:cNvSpPr/>
          <p:nvPr/>
        </p:nvSpPr>
        <p:spPr>
          <a:xfrm>
            <a:off x="82193" y="4078840"/>
            <a:ext cx="10787865" cy="1530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96937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26597CF9-4503-4F65-88AC-23401A57F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5635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b="1" dirty="0"/>
              <a:t>Resultado consulta 3: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60C3975-DD2B-4BEF-AD32-1B1F9610C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2505"/>
            <a:ext cx="12192000" cy="632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541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7B037B02-A05C-44C4-8BE4-669B00869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2236220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s-CO" dirty="0"/>
              <a:t>Cuando el ID sea 12984862 </a:t>
            </a:r>
            <a:r>
              <a:rPr lang="es-CO" dirty="0" err="1"/>
              <a:t>ó</a:t>
            </a:r>
            <a:r>
              <a:rPr lang="es-CO" dirty="0"/>
              <a:t> </a:t>
            </a:r>
            <a:r>
              <a:rPr lang="es-CO" b="0" i="0" dirty="0">
                <a:effectLst/>
              </a:rPr>
              <a:t>1090378211 (cualquiera de los dos) entonces es A</a:t>
            </a:r>
          </a:p>
          <a:p>
            <a:pPr>
              <a:buFontTx/>
              <a:buChar char="-"/>
            </a:pPr>
            <a:r>
              <a:rPr lang="es-CO" dirty="0"/>
              <a:t>Y cuando es un ID diferente de 12984862 </a:t>
            </a:r>
            <a:r>
              <a:rPr lang="es-CO" dirty="0" err="1"/>
              <a:t>ó</a:t>
            </a:r>
            <a:r>
              <a:rPr lang="es-CO" dirty="0"/>
              <a:t> </a:t>
            </a:r>
            <a:r>
              <a:rPr lang="es-CO" b="0" i="0" dirty="0">
                <a:effectLst/>
              </a:rPr>
              <a:t>1090378211</a:t>
            </a:r>
            <a:r>
              <a:rPr lang="es-CO" dirty="0"/>
              <a:t> entonces es NULL (no hay datos)</a:t>
            </a:r>
          </a:p>
          <a:p>
            <a:pPr marL="0" indent="0">
              <a:buNone/>
            </a:pPr>
            <a:r>
              <a:rPr lang="es-CO" b="1" dirty="0"/>
              <a:t>Conclusión 3: </a:t>
            </a:r>
            <a:r>
              <a:rPr lang="es-CO" dirty="0"/>
              <a:t>La columna E esta buena y los datos de la columna J están mal porque cuando el ID es 12984862 es NULL y debería ser 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9C90860-8090-4CE7-B2CD-A539B3755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91" y="2085654"/>
            <a:ext cx="12048217" cy="477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3341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CC9FA-959B-433A-8DCC-1F02C6D46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6025401"/>
          </a:xfrm>
        </p:spPr>
        <p:txBody>
          <a:bodyPr>
            <a:normAutofit/>
          </a:bodyPr>
          <a:lstStyle/>
          <a:p>
            <a:pPr algn="ctr"/>
            <a:r>
              <a:rPr lang="es-CO" sz="8000" b="1" dirty="0"/>
              <a:t>consulta 4</a:t>
            </a:r>
            <a:br>
              <a:rPr lang="es-CO" sz="8000" b="1" dirty="0"/>
            </a:br>
            <a:r>
              <a:rPr lang="es-CO" sz="3400" b="1" dirty="0"/>
              <a:t>max_altamora_a_corte_de_febrero_20_del_cliente_externa</a:t>
            </a:r>
            <a:endParaRPr lang="es-CO" sz="3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  "/>
            </a:endParaRPr>
          </a:p>
        </p:txBody>
      </p:sp>
    </p:spTree>
    <p:extLst>
      <p:ext uri="{BB962C8B-B14F-4D97-AF65-F5344CB8AC3E}">
        <p14:creationId xmlns:p14="http://schemas.microsoft.com/office/powerpoint/2010/main" val="5143061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9C72774-2192-461A-83F1-D7302F21D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756" y="952821"/>
            <a:ext cx="7060487" cy="574975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4AD7ACD-B7DC-44F6-B8F8-23A8C6FEB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524" y="508089"/>
            <a:ext cx="3790950" cy="314325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151118F5-FCA2-43AF-926E-14B5AF3BA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1988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dirty="0"/>
              <a:t>El resultado de la consulta 4 se reemplaza por los siguientes valores:</a:t>
            </a:r>
          </a:p>
        </p:txBody>
      </p:sp>
    </p:spTree>
    <p:extLst>
      <p:ext uri="{BB962C8B-B14F-4D97-AF65-F5344CB8AC3E}">
        <p14:creationId xmlns:p14="http://schemas.microsoft.com/office/powerpoint/2010/main" val="5748177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5820CF-16E0-403A-A860-17935AC12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3434"/>
            <a:ext cx="10515600" cy="5673529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Hay 3 formas de hacer la consulta 4. TODAS las formas son iguales, lo UNICO que cambia es: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/>
              <a:t>- FROM </a:t>
            </a:r>
            <a:r>
              <a:rPr lang="es-CO" dirty="0" err="1"/>
              <a:t>NombreBaseDeDatos.NombreTabla</a:t>
            </a:r>
            <a:endParaRPr lang="es-CO" dirty="0"/>
          </a:p>
          <a:p>
            <a:pPr marL="0" indent="0">
              <a:buNone/>
            </a:pPr>
            <a:r>
              <a:rPr lang="es-CO" dirty="0"/>
              <a:t>- El mes de ingestión, a lo que es igual el </a:t>
            </a:r>
            <a:r>
              <a:rPr lang="es-CO" dirty="0" err="1"/>
              <a:t>ingestion_month</a:t>
            </a:r>
            <a:endParaRPr lang="es-CO" dirty="0"/>
          </a:p>
          <a:p>
            <a:pPr marL="0" indent="0">
              <a:buNone/>
            </a:pPr>
            <a:r>
              <a:rPr lang="es-CO" dirty="0"/>
              <a:t>  </a:t>
            </a:r>
            <a:r>
              <a:rPr lang="es-CO" dirty="0">
                <a:latin typeface="Consolas" panose="020B0609020204030204" pitchFamily="49" charset="0"/>
              </a:rPr>
              <a:t>AND (CAST(</a:t>
            </a:r>
            <a:r>
              <a:rPr lang="es-CO" dirty="0" err="1">
                <a:latin typeface="Consolas" panose="020B0609020204030204" pitchFamily="49" charset="0"/>
              </a:rPr>
              <a:t>ingestion_month</a:t>
            </a:r>
            <a:r>
              <a:rPr lang="es-CO" dirty="0">
                <a:latin typeface="Consolas" panose="020B0609020204030204" pitchFamily="49" charset="0"/>
              </a:rPr>
              <a:t> AS BIGINT)=/*…*/) 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367295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5820CF-16E0-403A-A860-17935AC12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951" y="592235"/>
            <a:ext cx="11090098" cy="567352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CO" dirty="0"/>
              <a:t>Hice las siguientes correcciones:</a:t>
            </a:r>
          </a:p>
          <a:p>
            <a:pPr marL="0" indent="0">
              <a:buNone/>
            </a:pPr>
            <a:r>
              <a:rPr lang="es-CO" dirty="0"/>
              <a:t>- Los ID se buscan en todas las tablas usando UNION para eliminar registros repetidos:</a:t>
            </a:r>
          </a:p>
          <a:p>
            <a:pPr marL="0" indent="0">
              <a:buNone/>
            </a:pPr>
            <a:r>
              <a:rPr lang="es-CO" dirty="0"/>
              <a:t>* </a:t>
            </a:r>
            <a:r>
              <a:rPr lang="es-CO" dirty="0" err="1"/>
              <a:t>buro_pj_detallado_principal</a:t>
            </a:r>
            <a:endParaRPr lang="es-CO" dirty="0"/>
          </a:p>
          <a:p>
            <a:pPr marL="0" indent="0">
              <a:buNone/>
            </a:pPr>
            <a:r>
              <a:rPr lang="es-CO" dirty="0"/>
              <a:t>* </a:t>
            </a:r>
            <a:r>
              <a:rPr lang="es-CO" dirty="0" err="1"/>
              <a:t>buro_pn_detallado_principal</a:t>
            </a:r>
            <a:endParaRPr lang="es-CO" dirty="0"/>
          </a:p>
          <a:p>
            <a:pPr marL="0" indent="0">
              <a:buNone/>
            </a:pPr>
            <a:r>
              <a:rPr lang="es-CO" dirty="0"/>
              <a:t>* </a:t>
            </a:r>
            <a:r>
              <a:rPr lang="es-CO" dirty="0" err="1"/>
              <a:t>buro_indep_sineeff_detallado_principal</a:t>
            </a:r>
            <a:endParaRPr lang="es-CO" dirty="0"/>
          </a:p>
          <a:p>
            <a:pPr marL="0" indent="0">
              <a:buNone/>
            </a:pPr>
            <a:r>
              <a:rPr lang="es-CO" dirty="0"/>
              <a:t>* UNION elimina filas (registros) duplicados:</a:t>
            </a:r>
            <a:br>
              <a:rPr lang="es-CO" dirty="0"/>
            </a:br>
            <a:r>
              <a:rPr lang="es-CO" dirty="0">
                <a:hlinkClick r:id="rId2"/>
              </a:rPr>
              <a:t>https://stackoverflow.com/questions/49925/what-is-the-difference-between-union-and-union-all</a:t>
            </a:r>
            <a:endParaRPr lang="es-CO" dirty="0"/>
          </a:p>
          <a:p>
            <a:pPr marL="0" indent="0">
              <a:buNone/>
            </a:pPr>
            <a:endParaRPr lang="es-CO" dirty="0"/>
          </a:p>
          <a:p>
            <a:pPr>
              <a:buFontTx/>
              <a:buChar char="-"/>
            </a:pPr>
            <a:r>
              <a:rPr lang="es-CO" dirty="0"/>
              <a:t>Reemplaza los valores de la tabla de Excel catalogo_moras_experian.xlsx usando </a:t>
            </a:r>
            <a:r>
              <a:rPr lang="es-CO" dirty="0">
                <a:latin typeface="Consolas" panose="020B0609020204030204" pitchFamily="49" charset="0"/>
              </a:rPr>
              <a:t>CASE WHEN</a:t>
            </a:r>
          </a:p>
          <a:p>
            <a:pPr>
              <a:buFontTx/>
              <a:buChar char="-"/>
            </a:pPr>
            <a:endParaRPr lang="es-CO" dirty="0">
              <a:latin typeface="Consolas" panose="020B0609020204030204" pitchFamily="49" charset="0"/>
            </a:endParaRPr>
          </a:p>
          <a:p>
            <a:pPr>
              <a:buFontTx/>
              <a:buChar char="-"/>
            </a:pPr>
            <a:r>
              <a:rPr lang="es-CO" b="1" dirty="0"/>
              <a:t>Nota: </a:t>
            </a:r>
            <a:r>
              <a:rPr lang="es-CO" dirty="0"/>
              <a:t>Para ver la siguiente consulta SQL completa detener la “Presentación con diapositivas”</a:t>
            </a:r>
          </a:p>
          <a:p>
            <a:pPr>
              <a:buFontTx/>
              <a:buChar char="-"/>
            </a:pPr>
            <a:endParaRPr lang="es-CO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8A22CD5-A95B-49B1-A9B3-E5394325B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241" y="5670158"/>
            <a:ext cx="28575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81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8442C-E1EB-4952-A53B-12BCDB248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Estandarización Formato FNG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AB517F-C130-4E83-843D-4A03DF5C8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- Las hojas de Excel de insumos donde esta el </a:t>
            </a:r>
            <a:r>
              <a:rPr lang="es-CO" dirty="0" err="1"/>
              <a:t>numero_identificacion</a:t>
            </a:r>
            <a:r>
              <a:rPr lang="es-CO" dirty="0"/>
              <a:t> y </a:t>
            </a:r>
            <a:r>
              <a:rPr lang="es-CO" dirty="0" err="1"/>
              <a:t>numero_obligacion</a:t>
            </a:r>
            <a:r>
              <a:rPr lang="es-CO" dirty="0"/>
              <a:t> se tienen que llamar Base (con la letra B en mayúscula):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7E66636-7C16-49AB-84CC-6FAEDEE58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062" y="2678132"/>
            <a:ext cx="3667876" cy="417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5820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EA5ED7-FC7B-435F-B4D7-E75A43DB6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s-CO" dirty="0"/>
              <a:t>WITH </a:t>
            </a:r>
            <a:r>
              <a:rPr lang="es-CO" dirty="0" err="1"/>
              <a:t>tabla_temporal</a:t>
            </a:r>
            <a:r>
              <a:rPr lang="es-CO" dirty="0"/>
              <a:t> AS (</a:t>
            </a:r>
          </a:p>
          <a:p>
            <a:pPr marL="0" indent="0">
              <a:buNone/>
            </a:pPr>
            <a:r>
              <a:rPr lang="es-CO" dirty="0"/>
              <a:t>  /*Forma 1*/</a:t>
            </a:r>
          </a:p>
          <a:p>
            <a:pPr marL="0" indent="0">
              <a:buNone/>
            </a:pPr>
            <a:r>
              <a:rPr lang="es-CO" dirty="0"/>
              <a:t>  SELECT CAST(</a:t>
            </a:r>
            <a:r>
              <a:rPr lang="es-CO" dirty="0" err="1"/>
              <a:t>num_doc</a:t>
            </a:r>
            <a:r>
              <a:rPr lang="es-CO" dirty="0"/>
              <a:t> AS BIGINT) AS </a:t>
            </a:r>
            <a:r>
              <a:rPr lang="es-CO" dirty="0" err="1"/>
              <a:t>numero_identificacion</a:t>
            </a:r>
            <a:r>
              <a:rPr lang="es-CO" dirty="0"/>
              <a:t>, TRIM(CAST(MAX(mora_0) AS STRING)) AS ANTERIOR_max_altamora_a_corte_de_febrero_20_del_cliente_externa</a:t>
            </a:r>
          </a:p>
          <a:p>
            <a:pPr marL="0" indent="0">
              <a:buNone/>
            </a:pPr>
            <a:r>
              <a:rPr lang="es-CO" dirty="0"/>
              <a:t>  FROM </a:t>
            </a:r>
            <a:r>
              <a:rPr lang="es-CO" dirty="0" err="1"/>
              <a:t>resultados_preaprobados.buro_pj_detallado_principal</a:t>
            </a:r>
            <a:r>
              <a:rPr lang="es-CO" dirty="0"/>
              <a:t> /* persona </a:t>
            </a:r>
            <a:r>
              <a:rPr lang="es-CO" dirty="0" err="1"/>
              <a:t>juridica</a:t>
            </a:r>
            <a:r>
              <a:rPr lang="es-CO" dirty="0"/>
              <a:t> */</a:t>
            </a:r>
          </a:p>
          <a:p>
            <a:pPr marL="0" indent="0">
              <a:buNone/>
            </a:pPr>
            <a:r>
              <a:rPr lang="es-CO" dirty="0"/>
              <a:t>  WHERE (CAST(</a:t>
            </a:r>
            <a:r>
              <a:rPr lang="es-CO" dirty="0" err="1"/>
              <a:t>ingestion_year</a:t>
            </a:r>
            <a:r>
              <a:rPr lang="es-CO" dirty="0"/>
              <a:t> AS BIGINT)=2020) AND (CAST(</a:t>
            </a:r>
            <a:r>
              <a:rPr lang="es-CO" dirty="0" err="1"/>
              <a:t>ingestion_month</a:t>
            </a:r>
            <a:r>
              <a:rPr lang="es-CO" dirty="0"/>
              <a:t> AS BIGINT)=2) AND CAST(</a:t>
            </a:r>
            <a:r>
              <a:rPr lang="es-CO" dirty="0" err="1"/>
              <a:t>num_doc</a:t>
            </a:r>
            <a:r>
              <a:rPr lang="es-CO" dirty="0"/>
              <a:t> AS BIGINT)</a:t>
            </a:r>
          </a:p>
          <a:p>
            <a:pPr marL="0" indent="0">
              <a:buNone/>
            </a:pPr>
            <a:r>
              <a:rPr lang="es-CO" dirty="0"/>
              <a:t>        IN (/*</a:t>
            </a:r>
            <a:r>
              <a:rPr lang="es-CO" dirty="0" err="1"/>
              <a:t>aqui</a:t>
            </a:r>
            <a:r>
              <a:rPr lang="es-CO" dirty="0"/>
              <a:t> va el </a:t>
            </a:r>
            <a:r>
              <a:rPr lang="es-CO" dirty="0" err="1"/>
              <a:t>numero_identificacion</a:t>
            </a:r>
            <a:r>
              <a:rPr lang="es-CO" dirty="0"/>
              <a:t> para q esto funcione en todos los SELECT tiene q estar los mismos </a:t>
            </a:r>
            <a:r>
              <a:rPr lang="es-CO" dirty="0" err="1"/>
              <a:t>numeros</a:t>
            </a:r>
            <a:r>
              <a:rPr lang="es-CO" dirty="0"/>
              <a:t> de ID*/901151157, 1031173733, 12984862, 1090469926, 1013635663, 1098702580, 91103458, 32816546, 1111742495, 1104706328, 80882249, 1017267393, 12984862, 8324653, 1095956987, 1065133332, 94502368, 52736314, 1090378211, 1007253601)</a:t>
            </a:r>
          </a:p>
          <a:p>
            <a:pPr marL="0" indent="0">
              <a:buNone/>
            </a:pPr>
            <a:r>
              <a:rPr lang="es-CO" dirty="0"/>
              <a:t>  GROUP BY 1</a:t>
            </a:r>
          </a:p>
          <a:p>
            <a:pPr marL="0" indent="0">
              <a:buNone/>
            </a:pPr>
            <a:r>
              <a:rPr lang="es-CO" dirty="0"/>
              <a:t>  UNION /*Forma 2*/</a:t>
            </a:r>
          </a:p>
          <a:p>
            <a:pPr marL="0" indent="0">
              <a:buNone/>
            </a:pPr>
            <a:r>
              <a:rPr lang="es-CO" dirty="0"/>
              <a:t>  SELECT CAST(</a:t>
            </a:r>
            <a:r>
              <a:rPr lang="es-CO" dirty="0" err="1"/>
              <a:t>num_doc</a:t>
            </a:r>
            <a:r>
              <a:rPr lang="es-CO" dirty="0"/>
              <a:t> AS BIGINT) AS </a:t>
            </a:r>
            <a:r>
              <a:rPr lang="es-CO" dirty="0" err="1"/>
              <a:t>numero_identificacion</a:t>
            </a:r>
            <a:r>
              <a:rPr lang="es-CO" dirty="0"/>
              <a:t>, TRIM(CAST(MAX(mora_0) AS STRING)) AS ANTERIOR_max_altamora_a_corte_de_febrero_20_del_cliente_externa</a:t>
            </a:r>
          </a:p>
          <a:p>
            <a:pPr marL="0" indent="0">
              <a:buNone/>
            </a:pPr>
            <a:r>
              <a:rPr lang="es-CO" dirty="0"/>
              <a:t>  FROM </a:t>
            </a:r>
            <a:r>
              <a:rPr lang="es-CO" dirty="0" err="1"/>
              <a:t>resultados_preaprobados.buro_pn_detallado_principal</a:t>
            </a:r>
            <a:r>
              <a:rPr lang="es-CO" dirty="0"/>
              <a:t> /* persona natural */</a:t>
            </a:r>
          </a:p>
          <a:p>
            <a:pPr marL="0" indent="0">
              <a:buNone/>
            </a:pPr>
            <a:r>
              <a:rPr lang="es-CO" dirty="0"/>
              <a:t>  WHERE (CAST(</a:t>
            </a:r>
            <a:r>
              <a:rPr lang="es-CO" dirty="0" err="1"/>
              <a:t>ingestion_year</a:t>
            </a:r>
            <a:r>
              <a:rPr lang="es-CO" dirty="0"/>
              <a:t> AS BIGINT)=2020) AND (CAST(</a:t>
            </a:r>
            <a:r>
              <a:rPr lang="es-CO" dirty="0" err="1"/>
              <a:t>ingestion_month</a:t>
            </a:r>
            <a:r>
              <a:rPr lang="es-CO" dirty="0"/>
              <a:t> AS BIGINT)=8) AND CAST(</a:t>
            </a:r>
            <a:r>
              <a:rPr lang="es-CO" dirty="0" err="1"/>
              <a:t>num_doc</a:t>
            </a:r>
            <a:r>
              <a:rPr lang="es-CO" dirty="0"/>
              <a:t> AS BIGINT)</a:t>
            </a:r>
          </a:p>
          <a:p>
            <a:pPr marL="0" indent="0">
              <a:buNone/>
            </a:pPr>
            <a:r>
              <a:rPr lang="es-CO" dirty="0"/>
              <a:t>        IN (/*</a:t>
            </a:r>
            <a:r>
              <a:rPr lang="es-CO" dirty="0" err="1"/>
              <a:t>aqui</a:t>
            </a:r>
            <a:r>
              <a:rPr lang="es-CO" dirty="0"/>
              <a:t> va el </a:t>
            </a:r>
            <a:r>
              <a:rPr lang="es-CO" dirty="0" err="1"/>
              <a:t>numero_identificacion</a:t>
            </a:r>
            <a:r>
              <a:rPr lang="es-CO" dirty="0"/>
              <a:t>*/901151157, 1031173733, 12984862, 1090469926, 1013635663, 1098702580, 91103458, 32816546, 1111742495, 1104706328, 80882249, 1017267393, 12984862, 8324653, 1095956987, 1065133332, 94502368, 52736314, 1090378211, 1007253601)</a:t>
            </a:r>
          </a:p>
          <a:p>
            <a:pPr marL="0" indent="0">
              <a:buNone/>
            </a:pPr>
            <a:r>
              <a:rPr lang="es-CO" dirty="0"/>
              <a:t>  GROUP BY 1</a:t>
            </a:r>
          </a:p>
          <a:p>
            <a:pPr marL="0" indent="0">
              <a:buNone/>
            </a:pPr>
            <a:r>
              <a:rPr lang="es-CO" dirty="0"/>
              <a:t>  UNION /*Forma 3*/</a:t>
            </a:r>
          </a:p>
          <a:p>
            <a:pPr marL="0" indent="0">
              <a:buNone/>
            </a:pPr>
            <a:r>
              <a:rPr lang="es-CO" dirty="0"/>
              <a:t>  SELECT CAST(</a:t>
            </a:r>
            <a:r>
              <a:rPr lang="es-CO" dirty="0" err="1"/>
              <a:t>num_doc</a:t>
            </a:r>
            <a:r>
              <a:rPr lang="es-CO" dirty="0"/>
              <a:t> AS BIGINT) AS </a:t>
            </a:r>
            <a:r>
              <a:rPr lang="es-CO" dirty="0" err="1"/>
              <a:t>numero_identificacion</a:t>
            </a:r>
            <a:r>
              <a:rPr lang="es-CO" dirty="0"/>
              <a:t>, TRIM(CAST(MAX(mora_0) AS STRING)) AS ANTERIOR_max_altamora_a_corte_de_febrero_20_del_cliente_externa</a:t>
            </a:r>
          </a:p>
          <a:p>
            <a:pPr marL="0" indent="0">
              <a:buNone/>
            </a:pPr>
            <a:r>
              <a:rPr lang="es-CO" dirty="0"/>
              <a:t>  FROM </a:t>
            </a:r>
            <a:r>
              <a:rPr lang="es-CO" dirty="0" err="1"/>
              <a:t>resultados_preaprobados.buro_indep_sineeff_detallado_principal</a:t>
            </a:r>
            <a:r>
              <a:rPr lang="es-CO" dirty="0"/>
              <a:t> /* persona independiente */</a:t>
            </a:r>
          </a:p>
          <a:p>
            <a:pPr marL="0" indent="0">
              <a:buNone/>
            </a:pPr>
            <a:r>
              <a:rPr lang="es-CO" dirty="0"/>
              <a:t>  WHERE (CAST(</a:t>
            </a:r>
            <a:r>
              <a:rPr lang="es-CO" dirty="0" err="1"/>
              <a:t>ingestion_year</a:t>
            </a:r>
            <a:r>
              <a:rPr lang="es-CO" dirty="0"/>
              <a:t> AS BIGINT)=2020) AND (CAST(</a:t>
            </a:r>
            <a:r>
              <a:rPr lang="es-CO" dirty="0" err="1"/>
              <a:t>ingestion_month</a:t>
            </a:r>
            <a:r>
              <a:rPr lang="es-CO" dirty="0"/>
              <a:t> AS BIGINT)=4) AND CAST(</a:t>
            </a:r>
            <a:r>
              <a:rPr lang="es-CO" dirty="0" err="1"/>
              <a:t>num_doc</a:t>
            </a:r>
            <a:r>
              <a:rPr lang="es-CO" dirty="0"/>
              <a:t> AS BIGINT)</a:t>
            </a:r>
          </a:p>
          <a:p>
            <a:pPr marL="0" indent="0">
              <a:buNone/>
            </a:pPr>
            <a:r>
              <a:rPr lang="es-CO" dirty="0"/>
              <a:t>        IN (/*</a:t>
            </a:r>
            <a:r>
              <a:rPr lang="es-CO" dirty="0" err="1"/>
              <a:t>aqui</a:t>
            </a:r>
            <a:r>
              <a:rPr lang="es-CO" dirty="0"/>
              <a:t> va el </a:t>
            </a:r>
            <a:r>
              <a:rPr lang="es-CO" dirty="0" err="1"/>
              <a:t>numero_identificacion</a:t>
            </a:r>
            <a:r>
              <a:rPr lang="es-CO" dirty="0"/>
              <a:t>*/901151157, 1031173733, 12984862, 1090469926, 1013635663, 1098702580, 91103458, 32816546, 1111742495, 1104706328, 80882249, 1017267393, 12984862, 8324653, 1095956987, 1065133332, 94502368, 52736314, 1090378211, 1007253601)</a:t>
            </a:r>
          </a:p>
          <a:p>
            <a:pPr marL="0" indent="0">
              <a:buNone/>
            </a:pPr>
            <a:r>
              <a:rPr lang="es-CO" dirty="0"/>
              <a:t>  GROUP BY 1)</a:t>
            </a:r>
          </a:p>
          <a:p>
            <a:pPr marL="0" indent="0">
              <a:buNone/>
            </a:pPr>
            <a:r>
              <a:rPr lang="es-CO" dirty="0"/>
              <a:t>SELECT </a:t>
            </a:r>
            <a:r>
              <a:rPr lang="es-CO" dirty="0" err="1"/>
              <a:t>numero_identificacion</a:t>
            </a:r>
            <a:r>
              <a:rPr lang="es-CO" dirty="0"/>
              <a:t>,</a:t>
            </a:r>
          </a:p>
          <a:p>
            <a:pPr marL="0" indent="0">
              <a:buNone/>
            </a:pPr>
            <a:r>
              <a:rPr lang="es-CO" dirty="0"/>
              <a:t>       ANTERIOR_max_altamora_a_corte_de_febrero_20_del_cliente_externa,</a:t>
            </a:r>
          </a:p>
          <a:p>
            <a:pPr marL="0" indent="0">
              <a:buNone/>
            </a:pPr>
            <a:r>
              <a:rPr lang="es-CO" dirty="0"/>
              <a:t>        (CASE</a:t>
            </a:r>
          </a:p>
          <a:p>
            <a:pPr marL="0" indent="0">
              <a:buNone/>
            </a:pPr>
            <a:r>
              <a:rPr lang="es-CO" dirty="0"/>
              <a:t>             WHEN (CAST(ANTERIOR_max_altamora_a_corte_de_febrero_20_del_cliente_externa AS STRING) = '0') THEN 'EL MES NO EXISTE' /* max_altamora_a_corte_de_febrero_20_del_cliente_externa = 'EL MES NO EXISTE' */</a:t>
            </a:r>
          </a:p>
          <a:p>
            <a:pPr marL="0" indent="0">
              <a:buNone/>
            </a:pPr>
            <a:r>
              <a:rPr lang="es-CO" dirty="0"/>
              <a:t>             WHEN (CAST(ANTERIOR_max_altamora_a_corte_de_febrero_20_del_cliente_externa AS STRING) = '1') THEN 'MORA 30 DIAS' /* max_altamora_a_corte_de_febrero_20_del_cliente_externa = 'MORA 30 DIAS' */</a:t>
            </a:r>
          </a:p>
          <a:p>
            <a:pPr marL="0" indent="0">
              <a:buNone/>
            </a:pPr>
            <a:r>
              <a:rPr lang="es-CO" dirty="0"/>
              <a:t>             WHEN (CAST(ANTERIOR_max_altamora_a_corte_de_febrero_20_del_cliente_externa AS STRING) = '2') THEN 'MORA 60 DIAS' /* max_altamora_a_corte_de_febrero_20_del_cliente_externa = 'MORA 60 DIAS' */</a:t>
            </a:r>
          </a:p>
          <a:p>
            <a:pPr marL="0" indent="0">
              <a:buNone/>
            </a:pPr>
            <a:r>
              <a:rPr lang="es-CO" dirty="0"/>
              <a:t>             WHEN (CAST(ANTERIOR_max_altamora_a_corte_de_febrero_20_del_cliente_externa AS STRING) = '3') THEN 'MORA 90 DIAS' /* max_altamora_a_corte_de_febrero_20_del_cliente_externa = 'MORA 90 DIAS' */</a:t>
            </a:r>
          </a:p>
          <a:p>
            <a:pPr marL="0" indent="0">
              <a:buNone/>
            </a:pPr>
            <a:r>
              <a:rPr lang="es-CO" dirty="0"/>
              <a:t>             WHEN (CAST(ANTERIOR_max_altamora_a_corte_de_febrero_20_del_cliente_externa AS STRING) = '4') THEN 'MORA 120 DIAS' /* max_altamora_a_corte_de_febrero_20_del_cliente_externa = 'MORA 120 DIAS' */</a:t>
            </a:r>
          </a:p>
          <a:p>
            <a:pPr marL="0" indent="0">
              <a:buNone/>
            </a:pPr>
            <a:r>
              <a:rPr lang="es-CO" dirty="0"/>
              <a:t>             WHEN (CAST(ANTERIOR_max_altamora_a_corte_de_febrero_20_del_cliente_externa AS STRING) = '5') THEN 'AL DIA' /* max_altamora_a_corte_de_febrero_20_del_cliente_externa = 'AL DIA' */</a:t>
            </a:r>
          </a:p>
          <a:p>
            <a:pPr marL="0" indent="0">
              <a:buNone/>
            </a:pPr>
            <a:r>
              <a:rPr lang="es-CO" dirty="0"/>
              <a:t>             WHEN (CAST(ANTERIOR_max_altamora_a_corte_de_febrero_20_del_cliente_externa AS STRING) = '6') THEN 'N/A' /* max_altamora_a_corte_de_febrero_20_del_cliente_externa = 'N/A' */</a:t>
            </a:r>
          </a:p>
          <a:p>
            <a:pPr marL="0" indent="0">
              <a:buNone/>
            </a:pPr>
            <a:r>
              <a:rPr lang="es-CO" dirty="0"/>
              <a:t>             WHEN (CAST(ANTERIOR_max_altamora_a_corte_de_febrero_20_del_cliente_externa AS STRING) = '7') THEN 'CADUCIDAD' /* max_altamora_a_corte_de_febrero_20_del_cliente_externa = 'CADUCIDAD' */</a:t>
            </a:r>
          </a:p>
          <a:p>
            <a:pPr marL="0" indent="0">
              <a:buNone/>
            </a:pPr>
            <a:r>
              <a:rPr lang="es-CO" dirty="0"/>
              <a:t>             WHEN (CAST(ANTERIOR_max_altamora_a_corte_de_febrero_20_del_cliente_externa AS STRING) = '8') THEN 'N/A' /* max_altamora_a_corte_de_febrero_20_del_cliente_externa = 'N/A' */</a:t>
            </a:r>
          </a:p>
          <a:p>
            <a:pPr marL="0" indent="0">
              <a:buNone/>
            </a:pPr>
            <a:r>
              <a:rPr lang="es-CO" dirty="0"/>
              <a:t>             WHEN (CAST(ANTERIOR_max_altamora_a_corte_de_febrero_20_del_cliente_externa AS STRING) = '9') THEN 'SIN INFORMACION' /* max_altamora_a_corte_de_febrero_20_del_cliente_externa = 'SIN INFORMACION' */</a:t>
            </a:r>
          </a:p>
          <a:p>
            <a:pPr marL="0" indent="0">
              <a:buNone/>
            </a:pPr>
            <a:r>
              <a:rPr lang="es-CO" dirty="0"/>
              <a:t>             WHEN (CAST(ANTERIOR_max_altamora_a_corte_de_febrero_20_del_cliente_externa AS STRING) = '10') THEN 'MORA 150 DIAS' /* max_altamora_a_corte_de_febrero_20_del_cliente_externa = 'MORA 150 DIAS' */</a:t>
            </a:r>
          </a:p>
          <a:p>
            <a:pPr marL="0" indent="0">
              <a:buNone/>
            </a:pPr>
            <a:r>
              <a:rPr lang="es-CO" dirty="0"/>
              <a:t>             WHEN (CAST(ANTERIOR_max_altamora_a_corte_de_febrero_20_del_cliente_externa AS STRING) = '11') THEN 'MORA 180 DIAS' /* max_altamora_a_corte_de_febrero_20_del_cliente_externa = 'MORA 180 DIAS' */</a:t>
            </a:r>
          </a:p>
          <a:p>
            <a:pPr marL="0" indent="0">
              <a:buNone/>
            </a:pPr>
            <a:r>
              <a:rPr lang="es-CO" dirty="0"/>
              <a:t>             WHEN (CAST(ANTERIOR_max_altamora_a_corte_de_febrero_20_del_cliente_externa AS STRING) = '12') THEN 'MORA 210+ DIAS' /* max_altamora_a_corte_de_febrero_20_del_cliente_externa = 'MORA 210+ DIAS' */</a:t>
            </a:r>
          </a:p>
          <a:p>
            <a:pPr marL="0" indent="0">
              <a:buNone/>
            </a:pPr>
            <a:r>
              <a:rPr lang="es-CO" dirty="0"/>
              <a:t>             WHEN (CAST(ANTERIOR_max_altamora_a_corte_de_febrero_20_del_cliente_externa AS STRING) = '13') THEN 'DUDOSO RECAUDO' /* max_altamora_a_corte_de_febrero_20_del_cliente_externa = 'DUDOSO RECAUDO' */</a:t>
            </a:r>
          </a:p>
          <a:p>
            <a:pPr marL="0" indent="0">
              <a:buNone/>
            </a:pPr>
            <a:r>
              <a:rPr lang="es-CO" dirty="0"/>
              <a:t>             WHEN (CAST(ANTERIOR_max_altamora_a_corte_de_febrero_20_del_cliente_externa AS STRING) = '14') THEN 'CARTERA CASTIGADA' /* max_altamora_a_corte_de_febrero_20_del_cliente_externa = 'CARTERA CASTIGADA' */</a:t>
            </a:r>
          </a:p>
          <a:p>
            <a:pPr marL="0" indent="0">
              <a:buNone/>
            </a:pPr>
            <a:r>
              <a:rPr lang="es-CO" dirty="0"/>
              <a:t>             WHEN (CAST(ANTERIOR_max_altamora_a_corte_de_febrero_20_del_cliente_externa AS STRING) = '15') THEN 'N/A' /* max_altamora_a_corte_de_febrero_20_del_cliente_externa = 'N/A' */</a:t>
            </a:r>
          </a:p>
          <a:p>
            <a:pPr marL="0" indent="0">
              <a:buNone/>
            </a:pPr>
            <a:r>
              <a:rPr lang="es-CO" dirty="0"/>
              <a:t>             WHEN (CAST(ANTERIOR_max_altamora_a_corte_de_febrero_20_del_cliente_externa AS STRING) = '') OR (CAST(ANTERIOR_max_altamora_a_corte_de_febrero_20_del_cliente_externa AS STRING) = 'NULL') OR (ANTERIOR_max_altamora_a_corte_de_febrero_20_del_cliente_externa IS NULL) THEN 'NULL' /* max_altamora_a_corte_de_febrero_20_del_cliente_externa = 'NULL' */</a:t>
            </a:r>
          </a:p>
          <a:p>
            <a:pPr marL="0" indent="0">
              <a:buNone/>
            </a:pPr>
            <a:r>
              <a:rPr lang="es-CO" dirty="0"/>
              <a:t>             ELSE ANTERIOR_max_altamora_a_corte_de_febrero_20_del_cliente_externa</a:t>
            </a:r>
          </a:p>
          <a:p>
            <a:pPr marL="0" indent="0">
              <a:buNone/>
            </a:pPr>
            <a:r>
              <a:rPr lang="es-CO" dirty="0"/>
              <a:t>         END) AS NUEVA_max_altamora_a_corte_de_febrero_20_del_cliente_externa</a:t>
            </a:r>
          </a:p>
          <a:p>
            <a:pPr marL="0" indent="0">
              <a:buNone/>
            </a:pPr>
            <a:r>
              <a:rPr lang="es-CO" dirty="0"/>
              <a:t>FROM </a:t>
            </a:r>
            <a:r>
              <a:rPr lang="es-CO" dirty="0" err="1"/>
              <a:t>tabla_temporal</a:t>
            </a:r>
            <a:r>
              <a:rPr lang="es-CO" dirty="0"/>
              <a:t>;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284375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348A59DF-0347-4F44-B904-55DF866D3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5635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b="1" dirty="0"/>
              <a:t>Resultado consulta 4: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1101C85-99BF-40FD-8351-0C2AFC9C8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3526"/>
            <a:ext cx="12192000" cy="615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62361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348A59DF-0347-4F44-B904-55DF866D3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5635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b="1" dirty="0"/>
              <a:t>Resultado consulta 4: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AD27ED5-E130-41BA-8437-30C698490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3526"/>
            <a:ext cx="12192000" cy="606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0622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F2B12DE-C429-440F-B654-94B2FBB33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646" y="1844129"/>
            <a:ext cx="7339359" cy="5013871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BB9D0063-B5F0-4CB2-92CD-00B55CA96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2743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dirty="0"/>
              <a:t>En el Excel                        en la </a:t>
            </a:r>
            <a:r>
              <a:rPr lang="es-CO"/>
              <a:t>columna K14 </a:t>
            </a:r>
            <a:r>
              <a:rPr lang="es-CO" dirty="0"/>
              <a:t>en el ID 12984862 hay un error:</a:t>
            </a:r>
          </a:p>
          <a:p>
            <a:pPr marL="0" indent="0">
              <a:buNone/>
            </a:pPr>
            <a:r>
              <a:rPr lang="es-CO" dirty="0"/>
              <a:t>En el Excel dice SIN INFORMACION</a:t>
            </a:r>
          </a:p>
          <a:p>
            <a:pPr marL="0" indent="0">
              <a:buNone/>
            </a:pPr>
            <a:r>
              <a:rPr lang="es-CO" dirty="0"/>
              <a:t>Pero cuando se consulta LZ - HUE el dato que debería estar es 5 que se reemplaza por AL DIA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2955B19-5855-400C-8844-FD8013375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545" y="71073"/>
            <a:ext cx="1866900" cy="2952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54E36F3-D79C-4A1D-847F-E224F87F09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7352" y="596571"/>
            <a:ext cx="7058883" cy="22536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071983E-FE11-443C-B6C5-7E63B30EF7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2586" y="1371600"/>
            <a:ext cx="11239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0214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E33420-4291-49E0-AA71-6D37D996D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731A44-FF4A-42FC-A228-7497C8A9C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b="1" dirty="0"/>
              <a:t>¿Cómo usar Python </a:t>
            </a:r>
            <a:r>
              <a:rPr lang="es-CO" b="1" dirty="0" err="1"/>
              <a:t>pip</a:t>
            </a:r>
            <a:r>
              <a:rPr lang="es-CO" b="1" dirty="0"/>
              <a:t>?:</a:t>
            </a:r>
          </a:p>
          <a:p>
            <a:pPr marL="0" indent="0">
              <a:buNone/>
            </a:pPr>
            <a:r>
              <a:rPr lang="es-CO" dirty="0">
                <a:hlinkClick r:id="rId2"/>
              </a:rPr>
              <a:t>https://www.datacamp.com/tutorial/pip-python-package-manager</a:t>
            </a: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b="1" dirty="0"/>
              <a:t>Actualizar Spyder y Anaconda usando Python </a:t>
            </a:r>
            <a:r>
              <a:rPr lang="es-CO" b="1" dirty="0" err="1"/>
              <a:t>pip</a:t>
            </a:r>
            <a:r>
              <a:rPr lang="es-CO" b="1" dirty="0"/>
              <a:t>:</a:t>
            </a:r>
          </a:p>
          <a:p>
            <a:pPr marL="0" indent="0">
              <a:buNone/>
            </a:pPr>
            <a:r>
              <a:rPr lang="es-CO" dirty="0">
                <a:hlinkClick r:id="rId3"/>
              </a:rPr>
              <a:t>https://docs.spyder-ide.org/3/installation.html#updating-spyder</a:t>
            </a: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9576405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76E74-69F1-4F79-AB58-F0605E069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s-CO" sz="20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Muchas</a:t>
            </a:r>
            <a:br>
              <a:rPr lang="es-CO" sz="20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CO" sz="20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222554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8442C-E1EB-4952-A53B-12BCDB248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Estandarización Formato FNG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AB517F-C130-4E83-843D-4A03DF5C8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- Solo puede haber una sola hoja de Excel por cada insumo que se llame Base. Ejemplo: Si son 10 insumos entonces hay 10 hojas de Excel que se llaman Base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4828D25-DA03-42D0-B6AC-7BBFDBF77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062" y="2678132"/>
            <a:ext cx="3667876" cy="417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466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8442C-E1EB-4952-A53B-12BCDB248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Estandarización Formato FNG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AB517F-C130-4E83-843D-4A03DF5C8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- La extensión de los archivos de Excel de insumos tiene que ser .xlsx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A0E7ECE-139D-4E16-8E1E-F72D94E27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226" y="2917862"/>
            <a:ext cx="10199548" cy="285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061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D5B7744-7A73-4FC5-BC65-64A114E48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253" y="2532678"/>
            <a:ext cx="6063494" cy="2937232"/>
          </a:xfrm>
          <a:prstGeom prst="rect">
            <a:avLst/>
          </a:prstGeom>
        </p:spPr>
      </p:pic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9E55BD4B-870C-4749-9444-FC2ABC8EBC64}"/>
              </a:ext>
            </a:extLst>
          </p:cNvPr>
          <p:cNvSpPr txBox="1">
            <a:spLocks/>
          </p:cNvSpPr>
          <p:nvPr/>
        </p:nvSpPr>
        <p:spPr>
          <a:xfrm>
            <a:off x="119811" y="1500312"/>
            <a:ext cx="4654208" cy="3497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sz="2600" b="1" dirty="0" err="1"/>
              <a:t>Proyecto_requerimientos_FNG</a:t>
            </a:r>
            <a:endParaRPr lang="es-CO" sz="2600" b="1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0465371-3D61-4EC0-B5AE-13A18D131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637"/>
            <a:ext cx="10515600" cy="1325563"/>
          </a:xfrm>
        </p:spPr>
        <p:txBody>
          <a:bodyPr/>
          <a:lstStyle/>
          <a:p>
            <a:pPr algn="ctr"/>
            <a:r>
              <a:rPr lang="es-CO" b="1" dirty="0"/>
              <a:t>Estructura del Proyecto</a:t>
            </a:r>
          </a:p>
        </p:txBody>
      </p:sp>
    </p:spTree>
    <p:extLst>
      <p:ext uri="{BB962C8B-B14F-4D97-AF65-F5344CB8AC3E}">
        <p14:creationId xmlns:p14="http://schemas.microsoft.com/office/powerpoint/2010/main" val="33760032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</TotalTime>
  <Words>3913</Words>
  <Application>Microsoft Office PowerPoint</Application>
  <PresentationFormat>Panorámica</PresentationFormat>
  <Paragraphs>292</Paragraphs>
  <Slides>65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65</vt:i4>
      </vt:variant>
    </vt:vector>
  </HeadingPairs>
  <TitlesOfParts>
    <vt:vector size="71" baseType="lpstr">
      <vt:lpstr>Arial</vt:lpstr>
      <vt:lpstr>Arial   </vt:lpstr>
      <vt:lpstr>Calibri</vt:lpstr>
      <vt:lpstr>Calibri Light</vt:lpstr>
      <vt:lpstr>Consolas</vt:lpstr>
      <vt:lpstr>Tema de Office</vt:lpstr>
      <vt:lpstr>Explicación Automatización Proyecto FNG</vt:lpstr>
      <vt:lpstr>Ya le hable a Sebastián  para estandarizar el formato</vt:lpstr>
      <vt:lpstr>Estandarización Formato FNG</vt:lpstr>
      <vt:lpstr>Estandarización Formato FNG</vt:lpstr>
      <vt:lpstr>Estandarización Formato FNG</vt:lpstr>
      <vt:lpstr>Estandarización Formato FNG</vt:lpstr>
      <vt:lpstr>Estandarización Formato FNG</vt:lpstr>
      <vt:lpstr>Estandarización Formato FNG</vt:lpstr>
      <vt:lpstr>Estructura del Proyecto</vt:lpstr>
      <vt:lpstr>Estructura del Proyecto</vt:lpstr>
      <vt:lpstr>Estructura del Proyecto</vt:lpstr>
      <vt:lpstr>Estructura del Proyecto</vt:lpstr>
      <vt:lpstr>Características del Código</vt:lpstr>
      <vt:lpstr>Comparación Versión Anterior a Nueva</vt:lpstr>
      <vt:lpstr>Comparación Versión Anterior a Nueva</vt:lpstr>
      <vt:lpstr>Comparación Versión Anterior a Nueva</vt:lpstr>
      <vt:lpstr>Comparación Versión Anterior a Nueva</vt:lpstr>
      <vt:lpstr>Comparación Versión Anterior a Nueva</vt:lpstr>
      <vt:lpstr>Comparación Versión Anterior a Nueva</vt:lpstr>
      <vt:lpstr>Comparación Versión Anterior a Nueva</vt:lpstr>
      <vt:lpstr>Comparación Versión Anterior a Nueva</vt:lpstr>
      <vt:lpstr>Antes de Ejecutar el Código</vt:lpstr>
      <vt:lpstr>Antes de Ejecutar el Código</vt:lpstr>
      <vt:lpstr>Antes de Ejecutar el Código</vt:lpstr>
      <vt:lpstr>Antes de Ejecutar el Código</vt:lpstr>
      <vt:lpstr>Antes de Ejecutar el Código</vt:lpstr>
      <vt:lpstr>Antes de Ejecutar el Código</vt:lpstr>
      <vt:lpstr>Ejecutar el Código</vt:lpstr>
      <vt:lpstr>Ejecutar el Código</vt:lpstr>
      <vt:lpstr>Resultado</vt:lpstr>
      <vt:lpstr>Demostrar que el código esta bueno Parte 1</vt:lpstr>
      <vt:lpstr>Demostrar que el código esta bueno 1</vt:lpstr>
      <vt:lpstr>Demostrar que el código esta bueno 1</vt:lpstr>
      <vt:lpstr>Demostrar que el código esta bueno 1</vt:lpstr>
      <vt:lpstr>Demostrar que el código esta bueno Parte 2</vt:lpstr>
      <vt:lpstr>Presentación de PowerPoint</vt:lpstr>
      <vt:lpstr>Presentación de PowerPoint</vt:lpstr>
      <vt:lpstr>Ejecutando consultas manualmente en  LZ - HUE</vt:lpstr>
      <vt:lpstr>consulta 1 max_altmora_a_corte_de_febrero_20_del_cliente_interna</vt:lpstr>
      <vt:lpstr>Presentación de PowerPoint</vt:lpstr>
      <vt:lpstr>Presentación de PowerPoint</vt:lpstr>
      <vt:lpstr>Colores de las casillas</vt:lpstr>
      <vt:lpstr>Presentación de PowerPoint</vt:lpstr>
      <vt:lpstr>consulta 2 calificacion_al_momento_del_desembolso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consulta 3 max_calificacion_del_cliente_a_corte_de_junio_20</vt:lpstr>
      <vt:lpstr>Presentación de PowerPoint</vt:lpstr>
      <vt:lpstr>Presentación de PowerPoint</vt:lpstr>
      <vt:lpstr>Presentación de PowerPoint</vt:lpstr>
      <vt:lpstr>consulta 4 max_altamora_a_corte_de_febrero_20_del_cliente_externa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Referencias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Explicación Automatización Proyecto FNG</dc:title>
  <dc:creator>Daniel Pineda Mora</dc:creator>
  <cp:lastModifiedBy>Daniel Pineda Mora</cp:lastModifiedBy>
  <cp:revision>48</cp:revision>
  <dcterms:created xsi:type="dcterms:W3CDTF">2022-05-10T00:16:47Z</dcterms:created>
  <dcterms:modified xsi:type="dcterms:W3CDTF">2022-07-01T21:24:27Z</dcterms:modified>
</cp:coreProperties>
</file>