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8" r:id="rId4"/>
    <p:sldId id="257" r:id="rId5"/>
    <p:sldId id="259" r:id="rId6"/>
    <p:sldId id="260" r:id="rId7"/>
    <p:sldId id="261" r:id="rId8"/>
    <p:sldId id="288" r:id="rId9"/>
    <p:sldId id="290" r:id="rId10"/>
    <p:sldId id="262" r:id="rId11"/>
    <p:sldId id="28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340FE-C480-4D85-9035-973DCFE31E3A}" v="20" dt="2022-05-24T16:44:58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ineda Mora" userId="285f5829-6058-4c2c-9891-b8796614634b" providerId="ADAL" clId="{C8E340FE-C480-4D85-9035-973DCFE31E3A}"/>
    <pc:docChg chg="undo custSel addSld delSld modSld">
      <pc:chgData name="Daniel Pineda Mora" userId="285f5829-6058-4c2c-9891-b8796614634b" providerId="ADAL" clId="{C8E340FE-C480-4D85-9035-973DCFE31E3A}" dt="2022-05-24T20:07:09.057" v="1022" actId="1076"/>
      <pc:docMkLst>
        <pc:docMk/>
      </pc:docMkLst>
      <pc:sldChg chg="delSp modSp new mod">
        <pc:chgData name="Daniel Pineda Mora" userId="285f5829-6058-4c2c-9891-b8796614634b" providerId="ADAL" clId="{C8E340FE-C480-4D85-9035-973DCFE31E3A}" dt="2022-05-24T15:42:41.885" v="710" actId="1076"/>
        <pc:sldMkLst>
          <pc:docMk/>
          <pc:sldMk cId="3989471947" sldId="256"/>
        </pc:sldMkLst>
        <pc:spChg chg="mod">
          <ac:chgData name="Daniel Pineda Mora" userId="285f5829-6058-4c2c-9891-b8796614634b" providerId="ADAL" clId="{C8E340FE-C480-4D85-9035-973DCFE31E3A}" dt="2022-05-24T15:42:41.885" v="710" actId="1076"/>
          <ac:spMkLst>
            <pc:docMk/>
            <pc:sldMk cId="3989471947" sldId="256"/>
            <ac:spMk id="2" creationId="{E591A10A-FE10-4CD2-8DB2-0D5801E6DFD0}"/>
          </ac:spMkLst>
        </pc:spChg>
        <pc:spChg chg="del">
          <ac:chgData name="Daniel Pineda Mora" userId="285f5829-6058-4c2c-9891-b8796614634b" providerId="ADAL" clId="{C8E340FE-C480-4D85-9035-973DCFE31E3A}" dt="2022-05-24T15:32:31.066" v="34" actId="478"/>
          <ac:spMkLst>
            <pc:docMk/>
            <pc:sldMk cId="3989471947" sldId="256"/>
            <ac:spMk id="3" creationId="{4FCDFF8C-0694-4B21-AA47-3792FE97155D}"/>
          </ac:spMkLst>
        </pc:spChg>
      </pc:sldChg>
      <pc:sldChg chg="addSp delSp modSp new mod">
        <pc:chgData name="Daniel Pineda Mora" userId="285f5829-6058-4c2c-9891-b8796614634b" providerId="ADAL" clId="{C8E340FE-C480-4D85-9035-973DCFE31E3A}" dt="2022-05-24T19:02:38.164" v="897" actId="20577"/>
        <pc:sldMkLst>
          <pc:docMk/>
          <pc:sldMk cId="1147113269" sldId="257"/>
        </pc:sldMkLst>
        <pc:spChg chg="del">
          <ac:chgData name="Daniel Pineda Mora" userId="285f5829-6058-4c2c-9891-b8796614634b" providerId="ADAL" clId="{C8E340FE-C480-4D85-9035-973DCFE31E3A}" dt="2022-05-24T15:32:44.141" v="36" actId="478"/>
          <ac:spMkLst>
            <pc:docMk/>
            <pc:sldMk cId="1147113269" sldId="257"/>
            <ac:spMk id="2" creationId="{8F110599-D472-4BD8-ABBC-67B3742FE6BC}"/>
          </ac:spMkLst>
        </pc:spChg>
        <pc:spChg chg="mod">
          <ac:chgData name="Daniel Pineda Mora" userId="285f5829-6058-4c2c-9891-b8796614634b" providerId="ADAL" clId="{C8E340FE-C480-4D85-9035-973DCFE31E3A}" dt="2022-05-24T19:02:16.776" v="893" actId="1076"/>
          <ac:spMkLst>
            <pc:docMk/>
            <pc:sldMk cId="1147113269" sldId="257"/>
            <ac:spMk id="3" creationId="{71FE3DD3-BAE0-46EB-922B-6D6F087B97B8}"/>
          </ac:spMkLst>
        </pc:spChg>
        <pc:spChg chg="add mod">
          <ac:chgData name="Daniel Pineda Mora" userId="285f5829-6058-4c2c-9891-b8796614634b" providerId="ADAL" clId="{C8E340FE-C480-4D85-9035-973DCFE31E3A}" dt="2022-05-24T18:58:06.502" v="876" actId="1076"/>
          <ac:spMkLst>
            <pc:docMk/>
            <pc:sldMk cId="1147113269" sldId="257"/>
            <ac:spMk id="4" creationId="{8EA5D5D5-5644-4445-A5F9-CDFA380F18C7}"/>
          </ac:spMkLst>
        </pc:spChg>
        <pc:spChg chg="add mod">
          <ac:chgData name="Daniel Pineda Mora" userId="285f5829-6058-4c2c-9891-b8796614634b" providerId="ADAL" clId="{C8E340FE-C480-4D85-9035-973DCFE31E3A}" dt="2022-05-24T15:43:01.653" v="712" actId="571"/>
          <ac:spMkLst>
            <pc:docMk/>
            <pc:sldMk cId="1147113269" sldId="257"/>
            <ac:spMk id="5" creationId="{C35D15EA-FD5D-472F-ADF0-3D975E6B6BA7}"/>
          </ac:spMkLst>
        </pc:spChg>
        <pc:spChg chg="add mod">
          <ac:chgData name="Daniel Pineda Mora" userId="285f5829-6058-4c2c-9891-b8796614634b" providerId="ADAL" clId="{C8E340FE-C480-4D85-9035-973DCFE31E3A}" dt="2022-05-24T19:02:38.164" v="897" actId="20577"/>
          <ac:spMkLst>
            <pc:docMk/>
            <pc:sldMk cId="1147113269" sldId="257"/>
            <ac:spMk id="6" creationId="{BFF0FCA4-AE53-4B01-90C6-D7AE1E987BF1}"/>
          </ac:spMkLst>
        </pc:spChg>
        <pc:picChg chg="add del mod">
          <ac:chgData name="Daniel Pineda Mora" userId="285f5829-6058-4c2c-9891-b8796614634b" providerId="ADAL" clId="{C8E340FE-C480-4D85-9035-973DCFE31E3A}" dt="2022-05-24T19:01:33.826" v="887" actId="478"/>
          <ac:picMkLst>
            <pc:docMk/>
            <pc:sldMk cId="1147113269" sldId="257"/>
            <ac:picMk id="8" creationId="{F24BFF22-DEAF-4305-B218-AB0CEF0808E7}"/>
          </ac:picMkLst>
        </pc:picChg>
        <pc:picChg chg="add mod">
          <ac:chgData name="Daniel Pineda Mora" userId="285f5829-6058-4c2c-9891-b8796614634b" providerId="ADAL" clId="{C8E340FE-C480-4D85-9035-973DCFE31E3A}" dt="2022-05-24T18:58:17.189" v="879" actId="1076"/>
          <ac:picMkLst>
            <pc:docMk/>
            <pc:sldMk cId="1147113269" sldId="257"/>
            <ac:picMk id="10" creationId="{3B52C3ED-9AB6-4191-8678-0F8B14AB1C0A}"/>
          </ac:picMkLst>
        </pc:picChg>
        <pc:picChg chg="add mod">
          <ac:chgData name="Daniel Pineda Mora" userId="285f5829-6058-4c2c-9891-b8796614634b" providerId="ADAL" clId="{C8E340FE-C480-4D85-9035-973DCFE31E3A}" dt="2022-05-24T19:02:13.111" v="892" actId="1076"/>
          <ac:picMkLst>
            <pc:docMk/>
            <pc:sldMk cId="1147113269" sldId="257"/>
            <ac:picMk id="12" creationId="{8A9C5DA7-C48D-45FF-99A8-DC37630F0478}"/>
          </ac:picMkLst>
        </pc:picChg>
      </pc:sldChg>
      <pc:sldChg chg="addSp delSp modSp add mod">
        <pc:chgData name="Daniel Pineda Mora" userId="285f5829-6058-4c2c-9891-b8796614634b" providerId="ADAL" clId="{C8E340FE-C480-4D85-9035-973DCFE31E3A}" dt="2022-05-24T19:01:19.804" v="886" actId="1076"/>
        <pc:sldMkLst>
          <pc:docMk/>
          <pc:sldMk cId="1226755975" sldId="258"/>
        </pc:sldMkLst>
        <pc:spChg chg="mod">
          <ac:chgData name="Daniel Pineda Mora" userId="285f5829-6058-4c2c-9891-b8796614634b" providerId="ADAL" clId="{C8E340FE-C480-4D85-9035-973DCFE31E3A}" dt="2022-05-24T15:34:13.578" v="203" actId="313"/>
          <ac:spMkLst>
            <pc:docMk/>
            <pc:sldMk cId="1226755975" sldId="258"/>
            <ac:spMk id="3" creationId="{71FE3DD3-BAE0-46EB-922B-6D6F087B97B8}"/>
          </ac:spMkLst>
        </pc:spChg>
        <pc:spChg chg="del">
          <ac:chgData name="Daniel Pineda Mora" userId="285f5829-6058-4c2c-9891-b8796614634b" providerId="ADAL" clId="{C8E340FE-C480-4D85-9035-973DCFE31E3A}" dt="2022-05-24T15:34:02.203" v="169" actId="478"/>
          <ac:spMkLst>
            <pc:docMk/>
            <pc:sldMk cId="1226755975" sldId="258"/>
            <ac:spMk id="4" creationId="{8EA5D5D5-5644-4445-A5F9-CDFA380F18C7}"/>
          </ac:spMkLst>
        </pc:spChg>
        <pc:picChg chg="add del mod">
          <ac:chgData name="Daniel Pineda Mora" userId="285f5829-6058-4c2c-9891-b8796614634b" providerId="ADAL" clId="{C8E340FE-C480-4D85-9035-973DCFE31E3A}" dt="2022-05-24T19:01:07.645" v="880" actId="478"/>
          <ac:picMkLst>
            <pc:docMk/>
            <pc:sldMk cId="1226755975" sldId="258"/>
            <ac:picMk id="5" creationId="{CCC574BA-067F-4FBD-93D4-4249FF9AC6ED}"/>
          </ac:picMkLst>
        </pc:picChg>
        <pc:picChg chg="add mod">
          <ac:chgData name="Daniel Pineda Mora" userId="285f5829-6058-4c2c-9891-b8796614634b" providerId="ADAL" clId="{C8E340FE-C480-4D85-9035-973DCFE31E3A}" dt="2022-05-24T19:01:19.804" v="886" actId="1076"/>
          <ac:picMkLst>
            <pc:docMk/>
            <pc:sldMk cId="1226755975" sldId="258"/>
            <ac:picMk id="7" creationId="{F66A729E-99FB-4C6E-B763-0347E94E219A}"/>
          </ac:picMkLst>
        </pc:picChg>
      </pc:sldChg>
      <pc:sldChg chg="addSp modSp add mod">
        <pc:chgData name="Daniel Pineda Mora" userId="285f5829-6058-4c2c-9891-b8796614634b" providerId="ADAL" clId="{C8E340FE-C480-4D85-9035-973DCFE31E3A}" dt="2022-05-24T19:05:40.620" v="900" actId="14100"/>
        <pc:sldMkLst>
          <pc:docMk/>
          <pc:sldMk cId="3562301717" sldId="259"/>
        </pc:sldMkLst>
        <pc:spChg chg="mod">
          <ac:chgData name="Daniel Pineda Mora" userId="285f5829-6058-4c2c-9891-b8796614634b" providerId="ADAL" clId="{C8E340FE-C480-4D85-9035-973DCFE31E3A}" dt="2022-05-24T15:35:13.026" v="261" actId="20577"/>
          <ac:spMkLst>
            <pc:docMk/>
            <pc:sldMk cId="3562301717" sldId="259"/>
            <ac:spMk id="3" creationId="{71FE3DD3-BAE0-46EB-922B-6D6F087B97B8}"/>
          </ac:spMkLst>
        </pc:spChg>
        <pc:spChg chg="mod">
          <ac:chgData name="Daniel Pineda Mora" userId="285f5829-6058-4c2c-9891-b8796614634b" providerId="ADAL" clId="{C8E340FE-C480-4D85-9035-973DCFE31E3A}" dt="2022-05-24T15:44:50.700" v="776" actId="5793"/>
          <ac:spMkLst>
            <pc:docMk/>
            <pc:sldMk cId="3562301717" sldId="259"/>
            <ac:spMk id="4" creationId="{8EA5D5D5-5644-4445-A5F9-CDFA380F18C7}"/>
          </ac:spMkLst>
        </pc:spChg>
        <pc:spChg chg="add mod">
          <ac:chgData name="Daniel Pineda Mora" userId="285f5829-6058-4c2c-9891-b8796614634b" providerId="ADAL" clId="{C8E340FE-C480-4D85-9035-973DCFE31E3A}" dt="2022-05-24T15:44:11.026" v="758" actId="1076"/>
          <ac:spMkLst>
            <pc:docMk/>
            <pc:sldMk cId="3562301717" sldId="259"/>
            <ac:spMk id="6" creationId="{55C3249A-3E51-4458-B5CE-6368300462D6}"/>
          </ac:spMkLst>
        </pc:spChg>
        <pc:picChg chg="add mod">
          <ac:chgData name="Daniel Pineda Mora" userId="285f5829-6058-4c2c-9891-b8796614634b" providerId="ADAL" clId="{C8E340FE-C480-4D85-9035-973DCFE31E3A}" dt="2022-05-24T15:36:11.650" v="266" actId="14100"/>
          <ac:picMkLst>
            <pc:docMk/>
            <pc:sldMk cId="3562301717" sldId="259"/>
            <ac:picMk id="5" creationId="{47F0D90C-E843-4F0A-8953-4072B4348E37}"/>
          </ac:picMkLst>
        </pc:picChg>
        <pc:picChg chg="add mod">
          <ac:chgData name="Daniel Pineda Mora" userId="285f5829-6058-4c2c-9891-b8796614634b" providerId="ADAL" clId="{C8E340FE-C480-4D85-9035-973DCFE31E3A}" dt="2022-05-24T19:05:40.620" v="900" actId="14100"/>
          <ac:picMkLst>
            <pc:docMk/>
            <pc:sldMk cId="3562301717" sldId="259"/>
            <ac:picMk id="7" creationId="{3A9B3F86-80A5-47E3-B21A-3DEA1ED9E083}"/>
          </ac:picMkLst>
        </pc:picChg>
      </pc:sldChg>
      <pc:sldChg chg="delSp new del mod">
        <pc:chgData name="Daniel Pineda Mora" userId="285f5829-6058-4c2c-9891-b8796614634b" providerId="ADAL" clId="{C8E340FE-C480-4D85-9035-973DCFE31E3A}" dt="2022-05-24T15:37:03.174" v="393" actId="47"/>
        <pc:sldMkLst>
          <pc:docMk/>
          <pc:sldMk cId="2579885927" sldId="260"/>
        </pc:sldMkLst>
        <pc:spChg chg="del">
          <ac:chgData name="Daniel Pineda Mora" userId="285f5829-6058-4c2c-9891-b8796614634b" providerId="ADAL" clId="{C8E340FE-C480-4D85-9035-973DCFE31E3A}" dt="2022-05-24T15:37:01.525" v="392" actId="478"/>
          <ac:spMkLst>
            <pc:docMk/>
            <pc:sldMk cId="2579885927" sldId="260"/>
            <ac:spMk id="2" creationId="{C7638832-2F29-40A1-9505-E17C9AE34BC7}"/>
          </ac:spMkLst>
        </pc:spChg>
      </pc:sldChg>
      <pc:sldChg chg="addSp delSp modSp add mod">
        <pc:chgData name="Daniel Pineda Mora" userId="285f5829-6058-4c2c-9891-b8796614634b" providerId="ADAL" clId="{C8E340FE-C480-4D85-9035-973DCFE31E3A}" dt="2022-05-24T19:10:11.628" v="918" actId="14100"/>
        <pc:sldMkLst>
          <pc:docMk/>
          <pc:sldMk cId="2597041204" sldId="260"/>
        </pc:sldMkLst>
        <pc:spChg chg="mod">
          <ac:chgData name="Daniel Pineda Mora" userId="285f5829-6058-4c2c-9891-b8796614634b" providerId="ADAL" clId="{C8E340FE-C480-4D85-9035-973DCFE31E3A}" dt="2022-05-24T19:07:35.744" v="901" actId="1076"/>
          <ac:spMkLst>
            <pc:docMk/>
            <pc:sldMk cId="2597041204" sldId="260"/>
            <ac:spMk id="3" creationId="{71FE3DD3-BAE0-46EB-922B-6D6F087B97B8}"/>
          </ac:spMkLst>
        </pc:spChg>
        <pc:spChg chg="del">
          <ac:chgData name="Daniel Pineda Mora" userId="285f5829-6058-4c2c-9891-b8796614634b" providerId="ADAL" clId="{C8E340FE-C480-4D85-9035-973DCFE31E3A}" dt="2022-05-24T15:37:08.406" v="395" actId="478"/>
          <ac:spMkLst>
            <pc:docMk/>
            <pc:sldMk cId="2597041204" sldId="260"/>
            <ac:spMk id="4" creationId="{8EA5D5D5-5644-4445-A5F9-CDFA380F18C7}"/>
          </ac:spMkLst>
        </pc:spChg>
        <pc:spChg chg="add mod">
          <ac:chgData name="Daniel Pineda Mora" userId="285f5829-6058-4c2c-9891-b8796614634b" providerId="ADAL" clId="{C8E340FE-C480-4D85-9035-973DCFE31E3A}" dt="2022-05-24T19:07:52.915" v="907" actId="1076"/>
          <ac:spMkLst>
            <pc:docMk/>
            <pc:sldMk cId="2597041204" sldId="260"/>
            <ac:spMk id="5" creationId="{23FA3B03-CBC7-41EC-A769-D4B49DB933ED}"/>
          </ac:spMkLst>
        </pc:spChg>
        <pc:picChg chg="add mod">
          <ac:chgData name="Daniel Pineda Mora" userId="285f5829-6058-4c2c-9891-b8796614634b" providerId="ADAL" clId="{C8E340FE-C480-4D85-9035-973DCFE31E3A}" dt="2022-05-24T19:07:49.480" v="906" actId="1076"/>
          <ac:picMkLst>
            <pc:docMk/>
            <pc:sldMk cId="2597041204" sldId="260"/>
            <ac:picMk id="6" creationId="{45C59FDF-A5C6-42A8-8748-FA59878DB42D}"/>
          </ac:picMkLst>
        </pc:picChg>
        <pc:picChg chg="add del">
          <ac:chgData name="Daniel Pineda Mora" userId="285f5829-6058-4c2c-9891-b8796614634b" providerId="ADAL" clId="{C8E340FE-C480-4D85-9035-973DCFE31E3A}" dt="2022-05-24T19:08:35.995" v="909" actId="22"/>
          <ac:picMkLst>
            <pc:docMk/>
            <pc:sldMk cId="2597041204" sldId="260"/>
            <ac:picMk id="8" creationId="{E7026990-0CA6-4C6B-9304-81F4D09E5377}"/>
          </ac:picMkLst>
        </pc:picChg>
        <pc:picChg chg="add mod">
          <ac:chgData name="Daniel Pineda Mora" userId="285f5829-6058-4c2c-9891-b8796614634b" providerId="ADAL" clId="{C8E340FE-C480-4D85-9035-973DCFE31E3A}" dt="2022-05-24T19:09:01.137" v="911" actId="1076"/>
          <ac:picMkLst>
            <pc:docMk/>
            <pc:sldMk cId="2597041204" sldId="260"/>
            <ac:picMk id="10" creationId="{41C8150E-B5E4-482F-824F-229134F23348}"/>
          </ac:picMkLst>
        </pc:picChg>
        <pc:picChg chg="add mod">
          <ac:chgData name="Daniel Pineda Mora" userId="285f5829-6058-4c2c-9891-b8796614634b" providerId="ADAL" clId="{C8E340FE-C480-4D85-9035-973DCFE31E3A}" dt="2022-05-24T19:10:11.628" v="918" actId="14100"/>
          <ac:picMkLst>
            <pc:docMk/>
            <pc:sldMk cId="2597041204" sldId="260"/>
            <ac:picMk id="12" creationId="{6253E5DF-3B23-487F-8719-33407767CDF3}"/>
          </ac:picMkLst>
        </pc:picChg>
      </pc:sldChg>
      <pc:sldChg chg="delSp modSp new mod">
        <pc:chgData name="Daniel Pineda Mora" userId="285f5829-6058-4c2c-9891-b8796614634b" providerId="ADAL" clId="{C8E340FE-C480-4D85-9035-973DCFE31E3A}" dt="2022-05-24T15:45:54.856" v="782" actId="1076"/>
        <pc:sldMkLst>
          <pc:docMk/>
          <pc:sldMk cId="620664496" sldId="261"/>
        </pc:sldMkLst>
        <pc:spChg chg="del">
          <ac:chgData name="Daniel Pineda Mora" userId="285f5829-6058-4c2c-9891-b8796614634b" providerId="ADAL" clId="{C8E340FE-C480-4D85-9035-973DCFE31E3A}" dt="2022-05-24T15:38:54.778" v="520" actId="478"/>
          <ac:spMkLst>
            <pc:docMk/>
            <pc:sldMk cId="620664496" sldId="261"/>
            <ac:spMk id="2" creationId="{C4F2BE01-BA07-43F7-8933-22F5EFFFD160}"/>
          </ac:spMkLst>
        </pc:spChg>
        <pc:spChg chg="mod">
          <ac:chgData name="Daniel Pineda Mora" userId="285f5829-6058-4c2c-9891-b8796614634b" providerId="ADAL" clId="{C8E340FE-C480-4D85-9035-973DCFE31E3A}" dt="2022-05-24T15:45:54.856" v="782" actId="1076"/>
          <ac:spMkLst>
            <pc:docMk/>
            <pc:sldMk cId="620664496" sldId="261"/>
            <ac:spMk id="3" creationId="{C780BC8F-7081-4189-85A4-E79D99ADB6C4}"/>
          </ac:spMkLst>
        </pc:spChg>
      </pc:sldChg>
      <pc:sldChg chg="new del">
        <pc:chgData name="Daniel Pineda Mora" userId="285f5829-6058-4c2c-9891-b8796614634b" providerId="ADAL" clId="{C8E340FE-C480-4D85-9035-973DCFE31E3A}" dt="2022-05-24T15:39:57.952" v="587" actId="47"/>
        <pc:sldMkLst>
          <pc:docMk/>
          <pc:sldMk cId="1292624064" sldId="262"/>
        </pc:sldMkLst>
      </pc:sldChg>
      <pc:sldChg chg="addSp delSp modSp add mod">
        <pc:chgData name="Daniel Pineda Mora" userId="285f5829-6058-4c2c-9891-b8796614634b" providerId="ADAL" clId="{C8E340FE-C480-4D85-9035-973DCFE31E3A}" dt="2022-05-24T20:07:09.057" v="1022" actId="1076"/>
        <pc:sldMkLst>
          <pc:docMk/>
          <pc:sldMk cId="2961661977" sldId="262"/>
        </pc:sldMkLst>
        <pc:spChg chg="mod">
          <ac:chgData name="Daniel Pineda Mora" userId="285f5829-6058-4c2c-9891-b8796614634b" providerId="ADAL" clId="{C8E340FE-C480-4D85-9035-973DCFE31E3A}" dt="2022-05-24T19:15:30.273" v="1012" actId="20577"/>
          <ac:spMkLst>
            <pc:docMk/>
            <pc:sldMk cId="2961661977" sldId="262"/>
            <ac:spMk id="3" creationId="{71FE3DD3-BAE0-46EB-922B-6D6F087B97B8}"/>
          </ac:spMkLst>
        </pc:spChg>
        <pc:picChg chg="add mod">
          <ac:chgData name="Daniel Pineda Mora" userId="285f5829-6058-4c2c-9891-b8796614634b" providerId="ADAL" clId="{C8E340FE-C480-4D85-9035-973DCFE31E3A}" dt="2022-05-24T20:04:48.393" v="1014" actId="1076"/>
          <ac:picMkLst>
            <pc:docMk/>
            <pc:sldMk cId="2961661977" sldId="262"/>
            <ac:picMk id="4" creationId="{63636AC5-072A-4A5C-AC5C-727E28C3AF89}"/>
          </ac:picMkLst>
        </pc:picChg>
        <pc:picChg chg="add del mod">
          <ac:chgData name="Daniel Pineda Mora" userId="285f5829-6058-4c2c-9891-b8796614634b" providerId="ADAL" clId="{C8E340FE-C480-4D85-9035-973DCFE31E3A}" dt="2022-05-24T20:07:00.846" v="1018" actId="478"/>
          <ac:picMkLst>
            <pc:docMk/>
            <pc:sldMk cId="2961661977" sldId="262"/>
            <ac:picMk id="6" creationId="{1408D3B5-7FE5-43C8-9E7A-D44B20A131DA}"/>
          </ac:picMkLst>
        </pc:picChg>
        <pc:picChg chg="add mod">
          <ac:chgData name="Daniel Pineda Mora" userId="285f5829-6058-4c2c-9891-b8796614634b" providerId="ADAL" clId="{C8E340FE-C480-4D85-9035-973DCFE31E3A}" dt="2022-05-24T20:07:09.057" v="1022" actId="1076"/>
          <ac:picMkLst>
            <pc:docMk/>
            <pc:sldMk cId="2961661977" sldId="262"/>
            <ac:picMk id="8" creationId="{2912DC83-51FD-4CB4-9EC2-D23755DAA904}"/>
          </ac:picMkLst>
        </pc:picChg>
      </pc:sldChg>
      <pc:sldChg chg="add">
        <pc:chgData name="Daniel Pineda Mora" userId="285f5829-6058-4c2c-9891-b8796614634b" providerId="ADAL" clId="{C8E340FE-C480-4D85-9035-973DCFE31E3A}" dt="2022-05-24T15:42:21.671" v="705"/>
        <pc:sldMkLst>
          <pc:docMk/>
          <pc:sldMk cId="2225541401" sldId="287"/>
        </pc:sldMkLst>
      </pc:sldChg>
      <pc:sldChg chg="addSp delSp modSp add mod">
        <pc:chgData name="Daniel Pineda Mora" userId="285f5829-6058-4c2c-9891-b8796614634b" providerId="ADAL" clId="{C8E340FE-C480-4D85-9035-973DCFE31E3A}" dt="2022-05-24T15:47:24.938" v="800" actId="22"/>
        <pc:sldMkLst>
          <pc:docMk/>
          <pc:sldMk cId="23251238" sldId="288"/>
        </pc:sldMkLst>
        <pc:spChg chg="del">
          <ac:chgData name="Daniel Pineda Mora" userId="285f5829-6058-4c2c-9891-b8796614634b" providerId="ADAL" clId="{C8E340FE-C480-4D85-9035-973DCFE31E3A}" dt="2022-05-24T15:47:17.799" v="798" actId="478"/>
          <ac:spMkLst>
            <pc:docMk/>
            <pc:sldMk cId="23251238" sldId="288"/>
            <ac:spMk id="3" creationId="{C780BC8F-7081-4189-85A4-E79D99ADB6C4}"/>
          </ac:spMkLst>
        </pc:spChg>
        <pc:spChg chg="add del mod">
          <ac:chgData name="Daniel Pineda Mora" userId="285f5829-6058-4c2c-9891-b8796614634b" providerId="ADAL" clId="{C8E340FE-C480-4D85-9035-973DCFE31E3A}" dt="2022-05-24T15:47:20.070" v="799" actId="478"/>
          <ac:spMkLst>
            <pc:docMk/>
            <pc:sldMk cId="23251238" sldId="288"/>
            <ac:spMk id="4" creationId="{3915EBBE-764F-4BC8-ACED-6D32C2899EA7}"/>
          </ac:spMkLst>
        </pc:spChg>
        <pc:picChg chg="add">
          <ac:chgData name="Daniel Pineda Mora" userId="285f5829-6058-4c2c-9891-b8796614634b" providerId="ADAL" clId="{C8E340FE-C480-4D85-9035-973DCFE31E3A}" dt="2022-05-24T15:47:24.938" v="800" actId="22"/>
          <ac:picMkLst>
            <pc:docMk/>
            <pc:sldMk cId="23251238" sldId="288"/>
            <ac:picMk id="6" creationId="{495F29A1-A123-4638-B2A6-6FDFA508505D}"/>
          </ac:picMkLst>
        </pc:picChg>
      </pc:sldChg>
      <pc:sldChg chg="modSp new del mod">
        <pc:chgData name="Daniel Pineda Mora" userId="285f5829-6058-4c2c-9891-b8796614634b" providerId="ADAL" clId="{C8E340FE-C480-4D85-9035-973DCFE31E3A}" dt="2022-05-24T15:46:56.484" v="791" actId="47"/>
        <pc:sldMkLst>
          <pc:docMk/>
          <pc:sldMk cId="586076980" sldId="288"/>
        </pc:sldMkLst>
        <pc:spChg chg="mod">
          <ac:chgData name="Daniel Pineda Mora" userId="285f5829-6058-4c2c-9891-b8796614634b" providerId="ADAL" clId="{C8E340FE-C480-4D85-9035-973DCFE31E3A}" dt="2022-05-24T15:46:51.113" v="789" actId="20577"/>
          <ac:spMkLst>
            <pc:docMk/>
            <pc:sldMk cId="586076980" sldId="288"/>
            <ac:spMk id="3" creationId="{519D792B-AF71-4A91-9A68-34831FC1648E}"/>
          </ac:spMkLst>
        </pc:spChg>
      </pc:sldChg>
      <pc:sldChg chg="addSp delSp new del mod">
        <pc:chgData name="Daniel Pineda Mora" userId="285f5829-6058-4c2c-9891-b8796614634b" providerId="ADAL" clId="{C8E340FE-C480-4D85-9035-973DCFE31E3A}" dt="2022-05-24T15:46:43.067" v="786" actId="680"/>
        <pc:sldMkLst>
          <pc:docMk/>
          <pc:sldMk cId="3338109439" sldId="288"/>
        </pc:sldMkLst>
        <pc:picChg chg="add del">
          <ac:chgData name="Daniel Pineda Mora" userId="285f5829-6058-4c2c-9891-b8796614634b" providerId="ADAL" clId="{C8E340FE-C480-4D85-9035-973DCFE31E3A}" dt="2022-05-24T15:46:42.458" v="785" actId="22"/>
          <ac:picMkLst>
            <pc:docMk/>
            <pc:sldMk cId="3338109439" sldId="288"/>
            <ac:picMk id="5" creationId="{16B54899-D285-4DF5-908E-C41CCB542481}"/>
          </ac:picMkLst>
        </pc:picChg>
      </pc:sldChg>
      <pc:sldChg chg="addSp delSp modSp add del mod">
        <pc:chgData name="Daniel Pineda Mora" userId="285f5829-6058-4c2c-9891-b8796614634b" providerId="ADAL" clId="{C8E340FE-C480-4D85-9035-973DCFE31E3A}" dt="2022-05-24T15:47:12.317" v="796" actId="47"/>
        <pc:sldMkLst>
          <pc:docMk/>
          <pc:sldMk cId="1441494845" sldId="289"/>
        </pc:sldMkLst>
        <pc:spChg chg="del">
          <ac:chgData name="Daniel Pineda Mora" userId="285f5829-6058-4c2c-9891-b8796614634b" providerId="ADAL" clId="{C8E340FE-C480-4D85-9035-973DCFE31E3A}" dt="2022-05-24T15:47:02.081" v="792" actId="478"/>
          <ac:spMkLst>
            <pc:docMk/>
            <pc:sldMk cId="1441494845" sldId="289"/>
            <ac:spMk id="3" creationId="{C780BC8F-7081-4189-85A4-E79D99ADB6C4}"/>
          </ac:spMkLst>
        </pc:spChg>
        <pc:spChg chg="add del mod">
          <ac:chgData name="Daniel Pineda Mora" userId="285f5829-6058-4c2c-9891-b8796614634b" providerId="ADAL" clId="{C8E340FE-C480-4D85-9035-973DCFE31E3A}" dt="2022-05-24T15:47:04.906" v="793" actId="478"/>
          <ac:spMkLst>
            <pc:docMk/>
            <pc:sldMk cId="1441494845" sldId="289"/>
            <ac:spMk id="4" creationId="{AA3052D0-568C-42B5-B622-35DD0DECC8A1}"/>
          </ac:spMkLst>
        </pc:spChg>
      </pc:sldChg>
      <pc:sldChg chg="addSp delSp modSp add mod setBg">
        <pc:chgData name="Daniel Pineda Mora" userId="285f5829-6058-4c2c-9891-b8796614634b" providerId="ADAL" clId="{C8E340FE-C480-4D85-9035-973DCFE31E3A}" dt="2022-05-24T15:49:09.931" v="857" actId="26606"/>
        <pc:sldMkLst>
          <pc:docMk/>
          <pc:sldMk cId="2533256127" sldId="289"/>
        </pc:sldMkLst>
        <pc:spChg chg="mod">
          <ac:chgData name="Daniel Pineda Mora" userId="285f5829-6058-4c2c-9891-b8796614634b" providerId="ADAL" clId="{C8E340FE-C480-4D85-9035-973DCFE31E3A}" dt="2022-05-24T15:49:09.931" v="857" actId="26606"/>
          <ac:spMkLst>
            <pc:docMk/>
            <pc:sldMk cId="2533256127" sldId="289"/>
            <ac:spMk id="3" creationId="{71FE3DD3-BAE0-46EB-922B-6D6F087B97B8}"/>
          </ac:spMkLst>
        </pc:spChg>
        <pc:spChg chg="add del">
          <ac:chgData name="Daniel Pineda Mora" userId="285f5829-6058-4c2c-9891-b8796614634b" providerId="ADAL" clId="{C8E340FE-C480-4D85-9035-973DCFE31E3A}" dt="2022-05-24T15:49:09.928" v="856" actId="26606"/>
          <ac:spMkLst>
            <pc:docMk/>
            <pc:sldMk cId="2533256127" sldId="289"/>
            <ac:spMk id="10" creationId="{7F57BEA8-497D-4AA8-8A18-BDCD696B25FE}"/>
          </ac:spMkLst>
        </pc:spChg>
        <pc:graphicFrameChg chg="add mod modGraphic">
          <ac:chgData name="Daniel Pineda Mora" userId="285f5829-6058-4c2c-9891-b8796614634b" providerId="ADAL" clId="{C8E340FE-C480-4D85-9035-973DCFE31E3A}" dt="2022-05-24T15:49:09.931" v="857" actId="26606"/>
          <ac:graphicFrameMkLst>
            <pc:docMk/>
            <pc:sldMk cId="2533256127" sldId="289"/>
            <ac:graphicFrameMk id="2" creationId="{72DDD1F5-4335-4599-9678-A52BECCAAFA5}"/>
          </ac:graphicFrameMkLst>
        </pc:graphicFrameChg>
        <pc:cxnChg chg="add del">
          <ac:chgData name="Daniel Pineda Mora" userId="285f5829-6058-4c2c-9891-b8796614634b" providerId="ADAL" clId="{C8E340FE-C480-4D85-9035-973DCFE31E3A}" dt="2022-05-24T15:49:09.928" v="856" actId="26606"/>
          <ac:cxnSpMkLst>
            <pc:docMk/>
            <pc:sldMk cId="2533256127" sldId="289"/>
            <ac:cxnSpMk id="8" creationId="{D2E961F1-4A28-4A5F-BBD4-6E400E5E6C75}"/>
          </ac:cxnSpMkLst>
        </pc:cxnChg>
        <pc:cxnChg chg="add del">
          <ac:chgData name="Daniel Pineda Mora" userId="285f5829-6058-4c2c-9891-b8796614634b" providerId="ADAL" clId="{C8E340FE-C480-4D85-9035-973DCFE31E3A}" dt="2022-05-24T15:49:09.928" v="856" actId="26606"/>
          <ac:cxnSpMkLst>
            <pc:docMk/>
            <pc:sldMk cId="2533256127" sldId="289"/>
            <ac:cxnSpMk id="12" creationId="{A82415D3-DDE5-4D63-8CB3-23A5EC581B27}"/>
          </ac:cxnSpMkLst>
        </pc:cxnChg>
        <pc:cxnChg chg="add del">
          <ac:chgData name="Daniel Pineda Mora" userId="285f5829-6058-4c2c-9891-b8796614634b" providerId="ADAL" clId="{C8E340FE-C480-4D85-9035-973DCFE31E3A}" dt="2022-05-24T15:49:09.928" v="856" actId="26606"/>
          <ac:cxnSpMkLst>
            <pc:docMk/>
            <pc:sldMk cId="2533256127" sldId="289"/>
            <ac:cxnSpMk id="14" creationId="{AD7193FB-6AE6-4B3B-8F89-56B55DD63B4D}"/>
          </ac:cxnSpMkLst>
        </pc:cxnChg>
      </pc:sldChg>
      <pc:sldChg chg="new del">
        <pc:chgData name="Daniel Pineda Mora" userId="285f5829-6058-4c2c-9891-b8796614634b" providerId="ADAL" clId="{C8E340FE-C480-4D85-9035-973DCFE31E3A}" dt="2022-05-24T15:48:32.982" v="802" actId="680"/>
        <pc:sldMkLst>
          <pc:docMk/>
          <pc:sldMk cId="3809629914" sldId="289"/>
        </pc:sldMkLst>
      </pc:sldChg>
      <pc:sldChg chg="new del">
        <pc:chgData name="Daniel Pineda Mora" userId="285f5829-6058-4c2c-9891-b8796614634b" providerId="ADAL" clId="{C8E340FE-C480-4D85-9035-973DCFE31E3A}" dt="2022-05-24T16:44:55.427" v="859" actId="47"/>
        <pc:sldMkLst>
          <pc:docMk/>
          <pc:sldMk cId="12212981" sldId="290"/>
        </pc:sldMkLst>
      </pc:sldChg>
      <pc:sldChg chg="addSp delSp add mod">
        <pc:chgData name="Daniel Pineda Mora" userId="285f5829-6058-4c2c-9891-b8796614634b" providerId="ADAL" clId="{C8E340FE-C480-4D85-9035-973DCFE31E3A}" dt="2022-05-24T17:01:25.406" v="862" actId="22"/>
        <pc:sldMkLst>
          <pc:docMk/>
          <pc:sldMk cId="3447326668" sldId="290"/>
        </pc:sldMkLst>
        <pc:picChg chg="add">
          <ac:chgData name="Daniel Pineda Mora" userId="285f5829-6058-4c2c-9891-b8796614634b" providerId="ADAL" clId="{C8E340FE-C480-4D85-9035-973DCFE31E3A}" dt="2022-05-24T17:01:25.406" v="862" actId="22"/>
          <ac:picMkLst>
            <pc:docMk/>
            <pc:sldMk cId="3447326668" sldId="290"/>
            <ac:picMk id="3" creationId="{B09D6943-CCBA-4A6B-84D4-7B5A197D76E6}"/>
          </ac:picMkLst>
        </pc:picChg>
        <pc:picChg chg="del">
          <ac:chgData name="Daniel Pineda Mora" userId="285f5829-6058-4c2c-9891-b8796614634b" providerId="ADAL" clId="{C8E340FE-C480-4D85-9035-973DCFE31E3A}" dt="2022-05-24T16:44:59.821" v="861" actId="478"/>
          <ac:picMkLst>
            <pc:docMk/>
            <pc:sldMk cId="3447326668" sldId="290"/>
            <ac:picMk id="6" creationId="{495F29A1-A123-4638-B2A6-6FDFA508505D}"/>
          </ac:picMkLst>
        </pc:picChg>
      </pc:sldChg>
      <pc:sldChg chg="add del">
        <pc:chgData name="Daniel Pineda Mora" userId="285f5829-6058-4c2c-9891-b8796614634b" providerId="ADAL" clId="{C8E340FE-C480-4D85-9035-973DCFE31E3A}" dt="2022-05-24T15:47:06.514" v="795"/>
        <pc:sldMkLst>
          <pc:docMk/>
          <pc:sldMk cId="3867600588" sldId="290"/>
        </pc:sldMkLst>
      </pc:sldChg>
      <pc:sldMasterChg chg="addSldLayout">
        <pc:chgData name="Daniel Pineda Mora" userId="285f5829-6058-4c2c-9891-b8796614634b" providerId="ADAL" clId="{C8E340FE-C480-4D85-9035-973DCFE31E3A}" dt="2022-05-24T15:32:14.905" v="0" actId="680"/>
        <pc:sldMasterMkLst>
          <pc:docMk/>
          <pc:sldMasterMk cId="2697100801" sldId="2147483648"/>
        </pc:sldMasterMkLst>
        <pc:sldLayoutChg chg="add">
          <pc:chgData name="Daniel Pineda Mora" userId="285f5829-6058-4c2c-9891-b8796614634b" providerId="ADAL" clId="{C8E340FE-C480-4D85-9035-973DCFE31E3A}" dt="2022-05-24T15:32:14.905" v="0" actId="680"/>
          <pc:sldLayoutMkLst>
            <pc:docMk/>
            <pc:sldMasterMk cId="2697100801" sldId="2147483648"/>
            <pc:sldLayoutMk cId="216220884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494C2-6D1F-4D1A-8A13-3D57522F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C4F39-B4D1-459C-BC59-E8C5ED0E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20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C351-244E-4439-A9AB-C0F8186C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97B45-855B-449E-989E-C07A942B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58107-11CE-4E7B-894C-231F93D4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33C7B-ABF5-4A23-B086-8F98D6B9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CB0F5-9CB6-45C7-9F2B-66272ECE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44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10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1A10A-FE10-4CD2-8DB2-0D5801E6D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CO" sz="9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Demostrar que el Código Funciona</a:t>
            </a:r>
          </a:p>
        </p:txBody>
      </p:sp>
    </p:spTree>
    <p:extLst>
      <p:ext uri="{BB962C8B-B14F-4D97-AF65-F5344CB8AC3E}">
        <p14:creationId xmlns:p14="http://schemas.microsoft.com/office/powerpoint/2010/main" val="398947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FE3DD3-BAE0-46EB-922B-6D6F087B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0" y="304034"/>
            <a:ext cx="11339244" cy="764478"/>
          </a:xfrm>
        </p:spPr>
        <p:txBody>
          <a:bodyPr/>
          <a:lstStyle/>
          <a:p>
            <a:pPr algn="l"/>
            <a:r>
              <a:rPr lang="es-CO" dirty="0"/>
              <a:t>En este Excel esta la tabla final (consolidada) con todos los .</a:t>
            </a:r>
            <a:r>
              <a:rPr lang="es-CO" dirty="0" err="1"/>
              <a:t>txt</a:t>
            </a:r>
            <a:r>
              <a:rPr lang="es-CO" dirty="0"/>
              <a:t> unidos</a:t>
            </a:r>
          </a:p>
          <a:p>
            <a:pPr algn="l"/>
            <a:r>
              <a:rPr lang="es-CO" dirty="0"/>
              <a:t>LZ HUE solamente deja descargar un millón de filas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636AC5-072A-4A5C-AC5C-727E28C3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40" y="1260724"/>
            <a:ext cx="9239250" cy="1295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12DC83-51FD-4CB4-9EC2-D23755DA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0" y="2556124"/>
            <a:ext cx="9120026" cy="42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6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76E74-69F1-4F79-AB58-F0605E06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s-CO" sz="2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</a:t>
            </a:r>
            <a:br>
              <a:rPr lang="es-CO" sz="2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sz="2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255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FE3DD3-BAE0-46EB-922B-6D6F087B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s-CO"/>
              <a:t>Los nombres de las tablas son:</a:t>
            </a:r>
            <a:endParaRPr lang="es-CO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2DDD1F5-4335-4599-9678-A52BECCA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50897"/>
              </p:ext>
            </p:extLst>
          </p:nvPr>
        </p:nvGraphicFramePr>
        <p:xfrm>
          <a:off x="838200" y="3016056"/>
          <a:ext cx="10515600" cy="2136239"/>
        </p:xfrm>
        <a:graphic>
          <a:graphicData uri="http://schemas.openxmlformats.org/drawingml/2006/table">
            <a:tbl>
              <a:tblPr firstRow="1" firstCol="1" bandRow="1"/>
              <a:tblGrid>
                <a:gridCol w="1896172">
                  <a:extLst>
                    <a:ext uri="{9D8B030D-6E8A-4147-A177-3AD203B41FA5}">
                      <a16:colId xmlns:a16="http://schemas.microsoft.com/office/drawing/2014/main" val="3912707563"/>
                    </a:ext>
                  </a:extLst>
                </a:gridCol>
                <a:gridCol w="8619428">
                  <a:extLst>
                    <a:ext uri="{9D8B030D-6E8A-4147-A177-3AD203B41FA5}">
                      <a16:colId xmlns:a16="http://schemas.microsoft.com/office/drawing/2014/main" val="1989734460"/>
                    </a:ext>
                  </a:extLst>
                </a:gridCol>
              </a:tblGrid>
              <a:tr h="46466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Sintaxis</a:t>
                      </a:r>
                      <a:endParaRPr lang="es-CO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169" marR="139169" marT="193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NombreBaseDeDatos.NombreTabla</a:t>
                      </a:r>
                      <a:endParaRPr lang="es-CO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169" marR="139169" marT="193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15360"/>
                  </a:ext>
                </a:extLst>
              </a:tr>
              <a:tr h="83578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Tabla Temporal</a:t>
                      </a:r>
                      <a:endParaRPr lang="es-CO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169" marR="139169" marT="193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proceso_consumidores.base_historicas_lotus_txt_tmp</a:t>
                      </a:r>
                      <a:endParaRPr lang="es-CO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169" marR="139169" marT="193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956595"/>
                  </a:ext>
                </a:extLst>
              </a:tr>
              <a:tr h="83578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Tabla Definitiva</a:t>
                      </a:r>
                      <a:endParaRPr lang="es-CO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169" marR="139169" marT="193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proceso_consumidores.base_historicas_lotus_txt_definitivo</a:t>
                      </a:r>
                      <a:endParaRPr lang="es-CO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169" marR="139169" marT="193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73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5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FE3DD3-BAE0-46EB-922B-6D6F087B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0" y="304034"/>
            <a:ext cx="9144000" cy="558995"/>
          </a:xfrm>
        </p:spPr>
        <p:txBody>
          <a:bodyPr/>
          <a:lstStyle/>
          <a:p>
            <a:pPr algn="l"/>
            <a:r>
              <a:rPr lang="es-CO" dirty="0"/>
              <a:t>El código termino su ejecución: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6A729E-99FB-4C6E-B763-0347E94E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93" y="724347"/>
            <a:ext cx="9826214" cy="58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FE3DD3-BAE0-46EB-922B-6D6F087B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7" y="271206"/>
            <a:ext cx="9144000" cy="558995"/>
          </a:xfrm>
        </p:spPr>
        <p:txBody>
          <a:bodyPr/>
          <a:lstStyle/>
          <a:p>
            <a:pPr algn="l"/>
            <a:r>
              <a:rPr lang="es-CO" dirty="0"/>
              <a:t>El numero de filas de todos los .</a:t>
            </a:r>
            <a:r>
              <a:rPr lang="es-CO" dirty="0" err="1"/>
              <a:t>txt</a:t>
            </a:r>
            <a:r>
              <a:rPr lang="es-CO" dirty="0"/>
              <a:t> que imprime Python: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EA5D5D5-5644-4445-A5F9-CDFA380F18C7}"/>
              </a:ext>
            </a:extLst>
          </p:cNvPr>
          <p:cNvSpPr txBox="1">
            <a:spLocks/>
          </p:cNvSpPr>
          <p:nvPr/>
        </p:nvSpPr>
        <p:spPr>
          <a:xfrm>
            <a:off x="357187" y="1571258"/>
            <a:ext cx="9144000" cy="5589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/>
              <a:t>Es el mismo numero de filas de la tabla final subida a LZ: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FF0FCA4-AE53-4B01-90C6-D7AE1E987BF1}"/>
              </a:ext>
            </a:extLst>
          </p:cNvPr>
          <p:cNvSpPr txBox="1">
            <a:spLocks/>
          </p:cNvSpPr>
          <p:nvPr/>
        </p:nvSpPr>
        <p:spPr>
          <a:xfrm>
            <a:off x="10387174" y="6272463"/>
            <a:ext cx="1674688" cy="3225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/>
              <a:t>20 212 623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B52C3ED-9AB6-4191-8678-0F8B14AB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40" y="2043869"/>
            <a:ext cx="6141538" cy="47070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A9C5DA7-C48D-45FF-99A8-DC37630F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0" y="787009"/>
            <a:ext cx="11306814" cy="4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FE3DD3-BAE0-46EB-922B-6D6F087B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0" y="304034"/>
            <a:ext cx="9144000" cy="558995"/>
          </a:xfrm>
        </p:spPr>
        <p:txBody>
          <a:bodyPr/>
          <a:lstStyle/>
          <a:p>
            <a:pPr algn="l"/>
            <a:r>
              <a:rPr lang="es-CO" dirty="0"/>
              <a:t>El numero de .</a:t>
            </a:r>
            <a:r>
              <a:rPr lang="es-CO" dirty="0" err="1"/>
              <a:t>txt</a:t>
            </a:r>
            <a:r>
              <a:rPr lang="es-CO" dirty="0"/>
              <a:t> subidos a LZ que imprime Python: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EA5D5D5-5644-4445-A5F9-CDFA380F18C7}"/>
              </a:ext>
            </a:extLst>
          </p:cNvPr>
          <p:cNvSpPr txBox="1">
            <a:spLocks/>
          </p:cNvSpPr>
          <p:nvPr/>
        </p:nvSpPr>
        <p:spPr>
          <a:xfrm>
            <a:off x="434940" y="1318653"/>
            <a:ext cx="9144000" cy="5589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/>
              <a:t>Es el mismo numero que tiene los .</a:t>
            </a:r>
            <a:r>
              <a:rPr lang="es-CO" dirty="0" err="1"/>
              <a:t>txt</a:t>
            </a:r>
            <a:r>
              <a:rPr lang="es-CO" dirty="0"/>
              <a:t> que están en una sola carpeta: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F0D90C-E843-4F0A-8953-4072B4348E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7" y="1877648"/>
            <a:ext cx="6857227" cy="49032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5C3249A-3E51-4458-B5CE-6368300462D6}"/>
              </a:ext>
            </a:extLst>
          </p:cNvPr>
          <p:cNvSpPr txBox="1">
            <a:spLocks/>
          </p:cNvSpPr>
          <p:nvPr/>
        </p:nvSpPr>
        <p:spPr>
          <a:xfrm>
            <a:off x="11019973" y="6323836"/>
            <a:ext cx="990517" cy="2824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b="1" dirty="0"/>
              <a:t>88 .</a:t>
            </a:r>
            <a:r>
              <a:rPr lang="es-CO" b="1" dirty="0" err="1"/>
              <a:t>txt</a:t>
            </a:r>
            <a:endParaRPr lang="es-CO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9B3F86-80A5-47E3-B21A-3DEA1ED9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8" y="801030"/>
            <a:ext cx="11250042" cy="3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0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FE3DD3-BAE0-46EB-922B-6D6F087B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0" y="252663"/>
            <a:ext cx="9144000" cy="558995"/>
          </a:xfrm>
        </p:spPr>
        <p:txBody>
          <a:bodyPr/>
          <a:lstStyle/>
          <a:p>
            <a:pPr algn="l"/>
            <a:r>
              <a:rPr lang="es-CO" dirty="0"/>
              <a:t>Python creo este Excel: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3FA3B03-CBC7-41EC-A769-D4B49DB933ED}"/>
              </a:ext>
            </a:extLst>
          </p:cNvPr>
          <p:cNvSpPr txBox="1">
            <a:spLocks/>
          </p:cNvSpPr>
          <p:nvPr/>
        </p:nvSpPr>
        <p:spPr>
          <a:xfrm>
            <a:off x="434940" y="2332794"/>
            <a:ext cx="9144000" cy="5589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/>
              <a:t>Donde dice que se subieron todos los .</a:t>
            </a:r>
            <a:r>
              <a:rPr lang="es-CO" dirty="0" err="1"/>
              <a:t>txt</a:t>
            </a:r>
            <a:r>
              <a:rPr lang="es-CO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C59FDF-A5C6-42A8-8748-FA59878D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0" y="760965"/>
            <a:ext cx="9067800" cy="1343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C8150E-B5E4-482F-824F-229134F2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0" y="3120593"/>
            <a:ext cx="3181350" cy="2057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253E5DF-3B23-487F-8719-33407767C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86" y="3120593"/>
            <a:ext cx="36921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780BC8F-7081-4189-85A4-E79D99AD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6781"/>
            <a:ext cx="9144000" cy="4944438"/>
          </a:xfrm>
        </p:spPr>
        <p:txBody>
          <a:bodyPr/>
          <a:lstStyle/>
          <a:p>
            <a:r>
              <a:rPr lang="es-CO" sz="9000" dirty="0"/>
              <a:t>Spyder imprimió por consola todos los DataFrame subidos</a:t>
            </a:r>
          </a:p>
        </p:txBody>
      </p:sp>
    </p:spTree>
    <p:extLst>
      <p:ext uri="{BB962C8B-B14F-4D97-AF65-F5344CB8AC3E}">
        <p14:creationId xmlns:p14="http://schemas.microsoft.com/office/powerpoint/2010/main" val="62066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95F29A1-A123-4638-B2A6-6FDFA508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500062"/>
            <a:ext cx="103917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9D6943-CCBA-4A6B-84D4-7B5A197D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71512"/>
            <a:ext cx="104013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164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Demostrar que el Código Funciona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</vt:lpstr>
    </vt:vector>
  </TitlesOfParts>
  <Company>Bancolombia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Demostrar que el Código Funciona</dc:title>
  <dc:creator>Daniel Pineda Mora</dc:creator>
  <cp:lastModifiedBy>Daniel Pineda Mora</cp:lastModifiedBy>
  <cp:revision>1</cp:revision>
  <dcterms:created xsi:type="dcterms:W3CDTF">2022-05-24T15:29:18Z</dcterms:created>
  <dcterms:modified xsi:type="dcterms:W3CDTF">2022-05-24T20:07:09Z</dcterms:modified>
</cp:coreProperties>
</file>