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5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59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86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59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57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33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62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2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6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9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86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8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0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05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5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6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F4A1-388D-4785-8F63-64BE82C9E031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1E1FFD-2F06-4641-AEEB-C9BA1F9598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24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4FBED-D0C4-4A32-821C-9CEA6DA0F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24830"/>
            <a:ext cx="8915399" cy="2262781"/>
          </a:xfrm>
        </p:spPr>
        <p:txBody>
          <a:bodyPr/>
          <a:lstStyle/>
          <a:p>
            <a:r>
              <a:rPr lang="es-MX" dirty="0"/>
              <a:t>SOLICITUDES A COMITÉ ACADÉMICO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99A2C7-0779-4B9A-9AB6-F0360314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587611"/>
            <a:ext cx="8915399" cy="2767469"/>
          </a:xfrm>
        </p:spPr>
        <p:txBody>
          <a:bodyPr>
            <a:normAutofit lnSpcReduction="10000"/>
          </a:bodyPr>
          <a:lstStyle/>
          <a:p>
            <a:r>
              <a:rPr lang="es-MX" dirty="0"/>
              <a:t>								Autores: </a:t>
            </a:r>
          </a:p>
          <a:p>
            <a:r>
              <a:rPr lang="es-MX" dirty="0"/>
              <a:t>Manuel Salvador Vázquez Lara Castellanos</a:t>
            </a:r>
          </a:p>
          <a:p>
            <a:r>
              <a:rPr lang="es-MX" dirty="0"/>
              <a:t>Daniel Hernández Pizano</a:t>
            </a:r>
          </a:p>
          <a:p>
            <a:r>
              <a:rPr lang="es-MX" dirty="0"/>
              <a:t>Alondra Díaz Luna</a:t>
            </a:r>
          </a:p>
          <a:p>
            <a:pPr algn="just"/>
            <a:r>
              <a:rPr lang="es-MX" dirty="0"/>
              <a:t>								Asesora:</a:t>
            </a:r>
          </a:p>
          <a:p>
            <a:pPr algn="ctr"/>
            <a:r>
              <a:rPr lang="es-MX" dirty="0"/>
              <a:t>Ramona Evelia Chávez Valdez</a:t>
            </a:r>
          </a:p>
          <a:p>
            <a:pPr algn="ctr"/>
            <a:r>
              <a:rPr lang="es-MX" dirty="0"/>
              <a:t>Jorge Esteban González Valladares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A8F9E0-52B5-46A9-81CD-5B0A8519D2A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31"/>
          <a:stretch/>
        </p:blipFill>
        <p:spPr bwMode="auto">
          <a:xfrm>
            <a:off x="0" y="-1"/>
            <a:ext cx="12192000" cy="174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Resultado de imagen para universidad tecnologica de colima">
            <a:extLst>
              <a:ext uri="{FF2B5EF4-FFF2-40B4-BE49-F238E27FC236}">
                <a16:creationId xmlns:a16="http://schemas.microsoft.com/office/drawing/2014/main" id="{6D9D85FA-E03F-49D9-8AB5-574B2982B4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0" y="1749286"/>
            <a:ext cx="1946275" cy="183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52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C1E6C-E538-4669-A4E2-CBCF57AE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 el Comité Académico?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F5B82-D783-4E91-BA3A-62B3CF46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800" dirty="0"/>
              <a:t>El Comité Académico es un órgano colegiado que atiende, analiza, evalúa, emite propuestas y recomendaciones académico-administrativas al (a la) Director(a) del Instituto, que impactan en el desarrollo institucional</a:t>
            </a:r>
            <a:r>
              <a:rPr lang="es-ES" sz="2800"/>
              <a:t>, ayudando </a:t>
            </a:r>
            <a:r>
              <a:rPr lang="es-ES" sz="2800" dirty="0"/>
              <a:t>a la mejora continua de los procesos estratégicos del Modelo Educativo vigente.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4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3109E-913E-433F-82DF-850C370C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B61A3-AE3D-4A7B-9560-FF32C365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200" dirty="0"/>
              <a:t>Desarrollar e implementar el sistema informático con características web, que sistematice las solicitudes que realizan los estudiantes al comité académico.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12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9ED1-95BA-47C2-A9D2-B37553EB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Solicitud a comité académico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88C4DA-4B52-4261-9D1B-D0279B17D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44" y="1264555"/>
            <a:ext cx="4190111" cy="5409053"/>
          </a:xfrm>
        </p:spPr>
      </p:pic>
    </p:spTree>
    <p:extLst>
      <p:ext uri="{BB962C8B-B14F-4D97-AF65-F5344CB8AC3E}">
        <p14:creationId xmlns:p14="http://schemas.microsoft.com/office/powerpoint/2010/main" val="278102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694B4-E5DE-41E2-9B16-98B645A1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6333"/>
            <a:ext cx="8911687" cy="1280890"/>
          </a:xfrm>
        </p:spPr>
        <p:txBody>
          <a:bodyPr/>
          <a:lstStyle/>
          <a:p>
            <a:r>
              <a:rPr lang="es-MX" dirty="0"/>
              <a:t>Recomendación del Comité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448FEB2-851A-4FE7-9573-0F3787637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17" y="946778"/>
            <a:ext cx="4391966" cy="5729973"/>
          </a:xfrm>
        </p:spPr>
      </p:pic>
    </p:spTree>
    <p:extLst>
      <p:ext uri="{BB962C8B-B14F-4D97-AF65-F5344CB8AC3E}">
        <p14:creationId xmlns:p14="http://schemas.microsoft.com/office/powerpoint/2010/main" val="33483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783C7-4612-4999-9304-B7E78137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es-MX" dirty="0"/>
              <a:t>Dictamen del Comité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199AFE-CFC6-4BCE-8593-A7D888873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0" y="1033669"/>
            <a:ext cx="3992480" cy="5658555"/>
          </a:xfrm>
        </p:spPr>
      </p:pic>
    </p:spTree>
    <p:extLst>
      <p:ext uri="{BB962C8B-B14F-4D97-AF65-F5344CB8AC3E}">
        <p14:creationId xmlns:p14="http://schemas.microsoft.com/office/powerpoint/2010/main" val="17644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FC329-CDBC-4037-A1A5-BCE9D46C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3" y="179537"/>
            <a:ext cx="8911687" cy="1280890"/>
          </a:xfrm>
        </p:spPr>
        <p:txBody>
          <a:bodyPr/>
          <a:lstStyle/>
          <a:p>
            <a:r>
              <a:rPr lang="es-MX" dirty="0"/>
              <a:t>Requisitos Funcionales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D063A02-4F29-430D-A6AD-E0ABD7BFBD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976" y="1460427"/>
            <a:ext cx="4248150" cy="981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DA50590-F2D2-455C-9A86-0D621119F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42" y="2847142"/>
            <a:ext cx="5680558" cy="31908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75AB88-64A0-434B-A69F-9B4F07839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2847142"/>
            <a:ext cx="6096001" cy="3424238"/>
          </a:xfrm>
          <a:prstGeom prst="rect">
            <a:avLst/>
          </a:prstGeom>
        </p:spPr>
      </p:pic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F8A729F9-3AA6-4646-9C2A-8C3631F586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7242876" y="1636639"/>
            <a:ext cx="41624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8E12695-2110-4463-BBDB-B057523D7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22" y="1706918"/>
            <a:ext cx="6199471" cy="3482358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4DC219-8434-4809-BFE3-C32098C67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4" y="602164"/>
            <a:ext cx="4181475" cy="10287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5A33EBD-4CAD-4857-A90A-F57AD815F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5" y="1816493"/>
            <a:ext cx="5809325" cy="32632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AECB25E-E9C9-480C-BF1B-D7CB4F9A1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269" y="602164"/>
            <a:ext cx="39147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6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A654E9C-CF52-45FA-A0D8-C25AAF63C7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67311" y="2759633"/>
            <a:ext cx="3867150" cy="904875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23F0EA3-39FB-4CA7-B676-9E1821307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3" y="2479916"/>
            <a:ext cx="7223528" cy="4057590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20713B-0652-4C54-A8B6-3CC67174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298" y="576263"/>
            <a:ext cx="4162425" cy="1000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F2B08F-5A8F-4B3C-8B12-09EE60420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311" y="4508711"/>
            <a:ext cx="3962400" cy="5619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AA555FB-90EF-4911-A49A-F06CFE8F5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11" y="1576388"/>
            <a:ext cx="3876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362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</Template>
  <TotalTime>266</TotalTime>
  <Words>99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SOLICITUDES A COMITÉ ACADÉMICO</vt:lpstr>
      <vt:lpstr>¿Que es el Comité Académico?</vt:lpstr>
      <vt:lpstr>Objetivo General</vt:lpstr>
      <vt:lpstr>Solicitud a comité académico</vt:lpstr>
      <vt:lpstr>Recomendación del Comité</vt:lpstr>
      <vt:lpstr>Dictamen del Comité</vt:lpstr>
      <vt:lpstr>Requisitos Funcionales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Vázquez Lara</dc:creator>
  <cp:lastModifiedBy>Daniel Pizano</cp:lastModifiedBy>
  <cp:revision>24</cp:revision>
  <dcterms:created xsi:type="dcterms:W3CDTF">2019-06-03T15:16:00Z</dcterms:created>
  <dcterms:modified xsi:type="dcterms:W3CDTF">2019-06-07T19:01:09Z</dcterms:modified>
</cp:coreProperties>
</file>