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0FF9D75-E79B-4C05-B715-B2C954EBB29A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19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15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1861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655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042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587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853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14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27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54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76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01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32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41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624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87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96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FF9D75-E79B-4C05-B715-B2C954EBB29A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0186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3A645-D237-4211-8B18-489904234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013856"/>
            <a:ext cx="7197726" cy="3668487"/>
          </a:xfrm>
        </p:spPr>
        <p:txBody>
          <a:bodyPr>
            <a:normAutofit fontScale="90000"/>
          </a:bodyPr>
          <a:lstStyle/>
          <a:p>
            <a:r>
              <a:rPr lang="es-ES" sz="8000" dirty="0"/>
              <a:t>Proyecto master lol practica 2 </a:t>
            </a:r>
            <a:r>
              <a:rPr lang="es-ES" sz="8000" dirty="0" err="1"/>
              <a:t>Dss</a:t>
            </a:r>
            <a:endParaRPr lang="es-ES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0915E6-5592-4389-9112-5C4AC996F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1110342"/>
            <a:ext cx="7197726" cy="903514"/>
          </a:xfrm>
        </p:spPr>
        <p:txBody>
          <a:bodyPr anchor="b">
            <a:normAutofit fontScale="85000" lnSpcReduction="20000"/>
          </a:bodyPr>
          <a:lstStyle/>
          <a:p>
            <a:r>
              <a:rPr lang="es-ES" dirty="0">
                <a:solidFill>
                  <a:schemeClr val="tx2"/>
                </a:solidFill>
              </a:rPr>
              <a:t>Enrique miguel juan Fuster</a:t>
            </a:r>
          </a:p>
          <a:p>
            <a:r>
              <a:rPr lang="es-ES" dirty="0">
                <a:solidFill>
                  <a:schemeClr val="tx2"/>
                </a:solidFill>
              </a:rPr>
              <a:t>Francisco García mora</a:t>
            </a:r>
          </a:p>
          <a:p>
            <a:r>
              <a:rPr lang="es-ES" dirty="0">
                <a:solidFill>
                  <a:schemeClr val="tx2"/>
                </a:solidFill>
              </a:rPr>
              <a:t>Daniel primitivo cano</a:t>
            </a:r>
          </a:p>
        </p:txBody>
      </p:sp>
    </p:spTree>
    <p:extLst>
      <p:ext uri="{BB962C8B-B14F-4D97-AF65-F5344CB8AC3E}">
        <p14:creationId xmlns:p14="http://schemas.microsoft.com/office/powerpoint/2010/main" val="29602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A5B2D-1BCB-4BFC-8120-E6D6B600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464A2-0464-4731-A286-017E83CBC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Aprendizaje de la utilización de Laravel.</a:t>
            </a:r>
          </a:p>
          <a:p>
            <a:r>
              <a:rPr lang="es-ES" dirty="0"/>
              <a:t>Completar el aprendizaje con una página HTML junto a sus controladores y modelos.</a:t>
            </a:r>
          </a:p>
          <a:p>
            <a:r>
              <a:rPr lang="es-ES" dirty="0"/>
              <a:t>Realizar tanto paginación, rutas, vistas, formularios y validación.</a:t>
            </a:r>
          </a:p>
          <a:p>
            <a:r>
              <a:rPr lang="es-ES" dirty="0"/>
              <a:t>Realizar una presentación del proyecto.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84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9FA02-A5D5-4573-B333-90BACB60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E6CC9-CA1C-4FE3-B0DF-9F422103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CRUD de la clase campeones, objetos y runas.</a:t>
            </a:r>
          </a:p>
          <a:p>
            <a:r>
              <a:rPr lang="es-ES" dirty="0"/>
              <a:t>Poder realizar un lista de todas las clases.</a:t>
            </a:r>
          </a:p>
          <a:p>
            <a:r>
              <a:rPr lang="es-ES" dirty="0"/>
              <a:t>Borrar un elemento en un lista para las clases habilidades y usuarios.</a:t>
            </a:r>
          </a:p>
          <a:p>
            <a:r>
              <a:rPr lang="es-ES" dirty="0"/>
              <a:t>Poder ordenar el listado de campeones por orden alfabético.</a:t>
            </a:r>
          </a:p>
          <a:p>
            <a:r>
              <a:rPr lang="es-ES" dirty="0"/>
              <a:t>Poder filtrar una de las clases mediante dos filtros.</a:t>
            </a:r>
          </a:p>
        </p:txBody>
      </p:sp>
    </p:spTree>
    <p:extLst>
      <p:ext uri="{BB962C8B-B14F-4D97-AF65-F5344CB8AC3E}">
        <p14:creationId xmlns:p14="http://schemas.microsoft.com/office/powerpoint/2010/main" val="13637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9FA02-A5D5-4573-B333-90BACB60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Mockup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E3BDE1-82FF-4AF2-BDD9-B0725CF4A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30" y="3574978"/>
            <a:ext cx="3636124" cy="267342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57A916A-39DE-47D4-8B9D-9AEFE8C62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3" y="2418290"/>
            <a:ext cx="3691678" cy="26734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825B62F-6F25-43EF-BA1F-A353CB0DC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355" y="3574977"/>
            <a:ext cx="3665349" cy="267342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A64CF0B-26E2-421B-A383-768AB9E7A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31" y="257177"/>
            <a:ext cx="3636123" cy="263532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9BD0929-4321-48B6-A9AE-92DD15F666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355" y="257177"/>
            <a:ext cx="3665349" cy="26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9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9FA02-A5D5-4573-B333-90BACB60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Organización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E6CC9-CA1C-4FE3-B0DF-9F4221039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87" y="609600"/>
            <a:ext cx="10131425" cy="3649133"/>
          </a:xfrm>
        </p:spPr>
        <p:txBody>
          <a:bodyPr/>
          <a:lstStyle/>
          <a:p>
            <a:r>
              <a:rPr lang="es-ES" dirty="0" err="1"/>
              <a:t>Github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BC2461-7B73-4AF6-9C01-A97AD4B0D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60" y="2065867"/>
            <a:ext cx="6202079" cy="415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5C6E9-D721-4CAA-B1CA-4C72A0D9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45" y="1784058"/>
            <a:ext cx="9943051" cy="3014445"/>
          </a:xfrm>
        </p:spPr>
        <p:txBody>
          <a:bodyPr>
            <a:normAutofit/>
          </a:bodyPr>
          <a:lstStyle/>
          <a:p>
            <a:r>
              <a:rPr lang="es-ES" sz="7000" dirty="0"/>
              <a:t>Demostración del </a:t>
            </a:r>
            <a:br>
              <a:rPr lang="es-ES" sz="7000" dirty="0"/>
            </a:br>
            <a:r>
              <a:rPr lang="es-ES" sz="7000" dirty="0"/>
              <a:t>proyecto</a:t>
            </a:r>
          </a:p>
        </p:txBody>
      </p:sp>
    </p:spTree>
    <p:extLst>
      <p:ext uri="{BB962C8B-B14F-4D97-AF65-F5344CB8AC3E}">
        <p14:creationId xmlns:p14="http://schemas.microsoft.com/office/powerpoint/2010/main" val="132743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22506-FA92-4F8B-BD75-22D17649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ASPECTOS a resaltar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3275F-622D-479A-B086-2AB36CD2B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Proyecto con posibilidad de mejora.</a:t>
            </a:r>
          </a:p>
          <a:p>
            <a:r>
              <a:rPr lang="es-ES" dirty="0"/>
              <a:t>Obtención de información instantánea.</a:t>
            </a:r>
          </a:p>
          <a:p>
            <a:r>
              <a:rPr lang="es-ES" dirty="0"/>
              <a:t>Control de datos generales o propios.</a:t>
            </a:r>
          </a:p>
        </p:txBody>
      </p:sp>
    </p:spTree>
    <p:extLst>
      <p:ext uri="{BB962C8B-B14F-4D97-AF65-F5344CB8AC3E}">
        <p14:creationId xmlns:p14="http://schemas.microsoft.com/office/powerpoint/2010/main" val="47549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5EDCF-70A8-4D4A-B0B6-D97E60A9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4C8577-581C-490B-ADBF-78122FC69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Posible mejora: Cambiar el aspecto de la información individual de los objetos.</a:t>
            </a:r>
          </a:p>
          <a:p>
            <a:r>
              <a:rPr lang="es-ES" dirty="0"/>
              <a:t>Aspecto positivo</a:t>
            </a:r>
            <a:r>
              <a:rPr lang="es-ES"/>
              <a:t>: Frente </a:t>
            </a:r>
            <a:r>
              <a:rPr lang="es-ES" dirty="0"/>
              <a:t>a baches, hemos sabido arreglar los problemas del grupo.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7646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102</TotalTime>
  <Words>168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Proyecto master lol practica 2 Dss</vt:lpstr>
      <vt:lpstr>Objetivo del proyecto</vt:lpstr>
      <vt:lpstr>Funcionalidades</vt:lpstr>
      <vt:lpstr>Mockup</vt:lpstr>
      <vt:lpstr>Organización</vt:lpstr>
      <vt:lpstr>Demostración del  proyecto</vt:lpstr>
      <vt:lpstr>ASPECTOS a resaltar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master lol practica 2 Dss</dc:title>
  <dc:creator>Enrique Miguel Juan Fuster</dc:creator>
  <cp:lastModifiedBy>Enrique Miguel Juan Fuster</cp:lastModifiedBy>
  <cp:revision>8</cp:revision>
  <dcterms:created xsi:type="dcterms:W3CDTF">2019-04-04T14:38:12Z</dcterms:created>
  <dcterms:modified xsi:type="dcterms:W3CDTF">2019-04-05T14:57:28Z</dcterms:modified>
</cp:coreProperties>
</file>