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2" r:id="rId4"/>
    <p:sldId id="265" r:id="rId5"/>
    <p:sldId id="266" r:id="rId6"/>
    <p:sldId id="267" r:id="rId7"/>
    <p:sldId id="263" r:id="rId8"/>
    <p:sldId id="264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9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15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8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65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04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8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85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2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5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7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1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3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2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9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FF9D75-E79B-4C05-B715-B2C954EBB29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25C732-D858-4893-8BB0-328CA34A73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1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A645-D237-4211-8B18-48990423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 fontScale="90000"/>
          </a:bodyPr>
          <a:lstStyle/>
          <a:p>
            <a:r>
              <a:rPr lang="es-ES" sz="8000" dirty="0"/>
              <a:t>Proyecto master lol practica 3 </a:t>
            </a:r>
            <a:r>
              <a:rPr lang="es-ES" sz="8000" dirty="0" err="1"/>
              <a:t>Dss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915E6-5592-4389-9112-5C4AC996F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 fontScale="85000" lnSpcReduction="20000"/>
          </a:bodyPr>
          <a:lstStyle/>
          <a:p>
            <a:r>
              <a:rPr lang="es-ES" dirty="0">
                <a:solidFill>
                  <a:schemeClr val="tx2"/>
                </a:solidFill>
              </a:rPr>
              <a:t>Enrique miguel juan Fuster</a:t>
            </a:r>
          </a:p>
          <a:p>
            <a:r>
              <a:rPr lang="es-ES" dirty="0">
                <a:solidFill>
                  <a:schemeClr val="tx2"/>
                </a:solidFill>
              </a:rPr>
              <a:t>Francisco García mora</a:t>
            </a:r>
          </a:p>
          <a:p>
            <a:r>
              <a:rPr lang="es-ES" dirty="0">
                <a:solidFill>
                  <a:schemeClr val="tx2"/>
                </a:solidFill>
              </a:rPr>
              <a:t>Daniel primitivo cano</a:t>
            </a:r>
          </a:p>
        </p:txBody>
      </p:sp>
    </p:spTree>
    <p:extLst>
      <p:ext uri="{BB962C8B-B14F-4D97-AF65-F5344CB8AC3E}">
        <p14:creationId xmlns:p14="http://schemas.microsoft.com/office/powerpoint/2010/main" val="29602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2506-FA92-4F8B-BD75-22D1764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a resaltar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3275F-622D-479A-B086-2AB36CD2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finalizado con posibilidad de ampliación.</a:t>
            </a:r>
          </a:p>
          <a:p>
            <a:r>
              <a:rPr lang="es-ES" dirty="0"/>
              <a:t>Defensa ante intentos de ataques.</a:t>
            </a:r>
          </a:p>
          <a:p>
            <a:r>
              <a:rPr lang="es-ES" dirty="0"/>
              <a:t>Obtención de información instantánea.</a:t>
            </a:r>
          </a:p>
          <a:p>
            <a:r>
              <a:rPr lang="es-ES" dirty="0"/>
              <a:t>Control de datos generales o propios.</a:t>
            </a:r>
          </a:p>
        </p:txBody>
      </p:sp>
    </p:spTree>
    <p:extLst>
      <p:ext uri="{BB962C8B-B14F-4D97-AF65-F5344CB8AC3E}">
        <p14:creationId xmlns:p14="http://schemas.microsoft.com/office/powerpoint/2010/main" val="47549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EDCF-70A8-4D4A-B0B6-D97E60A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C8577-581C-490B-ADBF-78122FC6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Posible mejora: Crear nuevas funcionalidades para los usuarios y visitantes.</a:t>
            </a:r>
          </a:p>
          <a:p>
            <a:r>
              <a:rPr lang="es-ES" dirty="0"/>
              <a:t>Aspecto positivo: Aprendizaje de nuevas herramientas para programación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6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Añadidas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E6CC9-CA1C-4FE3-B0DF-9F422103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Transacciones para usuarios.</a:t>
            </a:r>
          </a:p>
          <a:p>
            <a:r>
              <a:rPr lang="es-ES" dirty="0"/>
              <a:t>Crear runas.</a:t>
            </a:r>
          </a:p>
          <a:p>
            <a:r>
              <a:rPr lang="es-ES" dirty="0"/>
              <a:t>Crear hechizos.</a:t>
            </a:r>
          </a:p>
          <a:p>
            <a:r>
              <a:rPr lang="es-ES" dirty="0"/>
              <a:t>Crear páginas de runas.</a:t>
            </a:r>
          </a:p>
          <a:p>
            <a:r>
              <a:rPr lang="es-ES" dirty="0"/>
              <a:t>Crear “</a:t>
            </a:r>
            <a:r>
              <a:rPr lang="es-ES" dirty="0" err="1"/>
              <a:t>builds</a:t>
            </a:r>
            <a:r>
              <a:rPr lang="es-ES" dirty="0"/>
              <a:t>” con objetos, hechizos y páginas de runas.</a:t>
            </a:r>
          </a:p>
          <a:p>
            <a:r>
              <a:rPr lang="es-ES" dirty="0"/>
              <a:t>Sistema de autentificación.</a:t>
            </a:r>
          </a:p>
          <a:p>
            <a:r>
              <a:rPr lang="es-ES" dirty="0"/>
              <a:t>Control y validación.</a:t>
            </a:r>
          </a:p>
        </p:txBody>
      </p:sp>
    </p:spTree>
    <p:extLst>
      <p:ext uri="{BB962C8B-B14F-4D97-AF65-F5344CB8AC3E}">
        <p14:creationId xmlns:p14="http://schemas.microsoft.com/office/powerpoint/2010/main" val="13637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dirty="0"/>
              <a:t>Mockup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4B838BF-5567-47BC-B852-01FC536A1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71" y="2060575"/>
            <a:ext cx="5237569" cy="3568699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8B3FCAE-FB3A-4DA3-A2AA-FBDC6858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1" y="2060574"/>
            <a:ext cx="5237569" cy="35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7E3D409-0575-4CA0-B191-BF64BA65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47" y="335360"/>
            <a:ext cx="4585063" cy="6187279"/>
          </a:xfrm>
        </p:spPr>
      </p:pic>
    </p:spTree>
    <p:extLst>
      <p:ext uri="{BB962C8B-B14F-4D97-AF65-F5344CB8AC3E}">
        <p14:creationId xmlns:p14="http://schemas.microsoft.com/office/powerpoint/2010/main" val="14607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528846-0C8D-4D74-AD77-F80FC224B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27" y="818567"/>
            <a:ext cx="7629945" cy="5429833"/>
          </a:xfrm>
        </p:spPr>
      </p:pic>
    </p:spTree>
    <p:extLst>
      <p:ext uri="{BB962C8B-B14F-4D97-AF65-F5344CB8AC3E}">
        <p14:creationId xmlns:p14="http://schemas.microsoft.com/office/powerpoint/2010/main" val="37030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dirty="0"/>
              <a:t>UML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AE2B99F-AA85-43D6-90EA-43B22E6F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41535"/>
            <a:ext cx="6689634" cy="5974930"/>
          </a:xfrm>
        </p:spPr>
      </p:pic>
    </p:spTree>
    <p:extLst>
      <p:ext uri="{BB962C8B-B14F-4D97-AF65-F5344CB8AC3E}">
        <p14:creationId xmlns:p14="http://schemas.microsoft.com/office/powerpoint/2010/main" val="17508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E6CC9-CA1C-4FE3-B0DF-9F422103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7" y="609600"/>
            <a:ext cx="10131425" cy="3649133"/>
          </a:xfrm>
        </p:spPr>
        <p:txBody>
          <a:bodyPr/>
          <a:lstStyle/>
          <a:p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E9457F-4B2D-4DAF-87EB-A2A2AD7E7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49" y="2268446"/>
            <a:ext cx="6408501" cy="39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FA02-A5D5-4573-B333-90BACB6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E6CC9-CA1C-4FE3-B0DF-9F422103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7" y="609600"/>
            <a:ext cx="10131425" cy="3649133"/>
          </a:xfrm>
        </p:spPr>
        <p:txBody>
          <a:bodyPr/>
          <a:lstStyle/>
          <a:p>
            <a:r>
              <a:rPr lang="es-ES" dirty="0"/>
              <a:t>Trello.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A833E1-7021-4DF2-B9AE-446FB8ED7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87" y="2228426"/>
            <a:ext cx="8247226" cy="40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5C6E9-D721-4CAA-B1CA-4C72A0D9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45" y="1784058"/>
            <a:ext cx="9943051" cy="3014445"/>
          </a:xfrm>
        </p:spPr>
        <p:txBody>
          <a:bodyPr>
            <a:normAutofit/>
          </a:bodyPr>
          <a:lstStyle/>
          <a:p>
            <a:r>
              <a:rPr lang="es-ES" sz="7000" dirty="0"/>
              <a:t>Demostración del </a:t>
            </a:r>
            <a:br>
              <a:rPr lang="es-ES" sz="7000" dirty="0"/>
            </a:br>
            <a:r>
              <a:rPr lang="es-ES" sz="7000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327437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</TotalTime>
  <Words>118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Proyecto master lol practica 3 Dss</vt:lpstr>
      <vt:lpstr>Funcionalidades Añadidas</vt:lpstr>
      <vt:lpstr>Mockup</vt:lpstr>
      <vt:lpstr>UML</vt:lpstr>
      <vt:lpstr>UML</vt:lpstr>
      <vt:lpstr>UML</vt:lpstr>
      <vt:lpstr>Organización</vt:lpstr>
      <vt:lpstr>Organización</vt:lpstr>
      <vt:lpstr>Demostración del  proyecto</vt:lpstr>
      <vt:lpstr>ASPECTOS a resaltar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master lol practica 2 Dss</dc:title>
  <dc:creator>Enrique Miguel Juan Fuster</dc:creator>
  <cp:lastModifiedBy>Fran</cp:lastModifiedBy>
  <cp:revision>12</cp:revision>
  <dcterms:created xsi:type="dcterms:W3CDTF">2019-04-04T14:38:12Z</dcterms:created>
  <dcterms:modified xsi:type="dcterms:W3CDTF">2019-05-19T18:56:43Z</dcterms:modified>
</cp:coreProperties>
</file>