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08c66db55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08c66db5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08c66db55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08c66db5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08c66db55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08c66db5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08c66db55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08c66db55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08c66db55e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08c66db55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08c66db55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08c66db5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embeddedlab786/line_follower_2ir"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s://github.com/embeddedlab786/Line_Follower_with_Obstacle_Avoiding_Robot" TargetMode="External"/><Relationship Id="rId5" Type="http://schemas.openxmlformats.org/officeDocument/2006/relationships/hyperlink" Target="https://www.thingiverse.com/thing:2754532/files" TargetMode="External"/><Relationship Id="rId4" Type="http://schemas.openxmlformats.org/officeDocument/2006/relationships/hyperlink" Target="https://www.hackster.io/embeddedlab786/line-follower-robot-541f6a"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articulo.mercadolibre.com.co/MCO-956074536-arduino-uno-r3-atmega328p-con-driver-ch340g-cable-usb-_JM#position=3&amp;search_layout=stack&amp;type=item&amp;tracking_id=07309acd-c5c9-4344-b40b-ef525144f392" TargetMode="External"/><Relationship Id="rId3" Type="http://schemas.openxmlformats.org/officeDocument/2006/relationships/hyperlink" Target="https://articulo.mercadolibre.com.co/MCO-1233750346-motor-motorreductor-5v-9v-estudiantes-compatible-arduino-_JM?matt_tool=46217434&amp;matt_word=&amp;matt_source=google&amp;matt_campaign_id=14634237767&amp;matt_ad_group_id=145708769752&amp;matt_match_type=&amp;matt_network=g&amp;matt_device=c&amp;matt_creative=644763067384&amp;matt_keyword=&amp;matt_ad_position=&amp;matt_ad_type=pla&amp;matt_merchant_id=153533891&amp;matt_product_id=MCO1233750346&amp;matt_product_partition_id=1941424187925&amp;matt_target_id=pla-1941424187925&amp;gclid=CjwKCAiA_6yfBhBNEiwAkmXy53ZrcD5ef4Mb07JA2_MKcL-k0tfsn9hU2s-RqRLw1rGWamL8DGw2kBoCA30QAvD_BwE" TargetMode="External"/><Relationship Id="rId7" Type="http://schemas.openxmlformats.org/officeDocument/2006/relationships/hyperlink" Target="https://articulo.mercadolibre.com.co/MCO-453583096-sensor-infrarrojo-reflectivo-tcrt5000-seguidor-de-linea-_JM#position=6&amp;search_layout=stack&amp;type=item&amp;tracking_id=571cc6a4-f1ce-4c79-8ded-37616a759214"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articulo.mercadolibre.com.co/MCO-448569004-driver-l298n-l298-controlador-motor-dc-2-canales-puente-h-_JM#position=3&amp;search_layout=stack&amp;type=item&amp;tracking_id=56c8abfb-7829-48dc-9547-405a27679c6b" TargetMode="External"/><Relationship Id="rId5" Type="http://schemas.openxmlformats.org/officeDocument/2006/relationships/hyperlink" Target="https://articulo.mercadolibre.com.co/MCO-447134255-sg90s-servomotor-microservo-miniservo-sg90-domicilio-arduin-_JM#position=7&amp;search_layout=stack&amp;type=item&amp;tracking_id=c406572a-f9fe-4bff-b7d5-75ea782b4410" TargetMode="External"/><Relationship Id="rId4" Type="http://schemas.openxmlformats.org/officeDocument/2006/relationships/hyperlink" Target="http://articulo.mercadolibre.com.co/MCO-658739471-juego-4-llantas-con-rines-para-carros-a-escala-124-125-_JM#position=8&amp;search_layout=stack&amp;type=item&amp;tracking_id=03ccdb02-fc9a-474f-b8ed-a6c4da3caba1" TargetMode="External"/><Relationship Id="rId9" Type="http://schemas.openxmlformats.org/officeDocument/2006/relationships/hyperlink" Target="https://articulo.mercadolibre.com.co/MCO-474038998-nodemcu-lua-v3-ch340g-wifi-lua-v3-esp8266-esp-12e-arduino-_JM#position=2&amp;search_layout=stack&amp;type=item&amp;tracking_id=f403c9ca-5bd3-4745-ab1d-fc652b5d0c2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dirty="0"/>
              <a:t>Explorer-Bot(beta)</a:t>
            </a:r>
            <a:endParaRPr dirty="0"/>
          </a:p>
        </p:txBody>
      </p:sp>
      <p:sp>
        <p:nvSpPr>
          <p:cNvPr id="129" name="Google Shape;129;p13"/>
          <p:cNvSpPr txBox="1">
            <a:spLocks noGrp="1"/>
          </p:cNvSpPr>
          <p:nvPr>
            <p:ph type="subTitle" idx="1"/>
          </p:nvPr>
        </p:nvSpPr>
        <p:spPr>
          <a:xfrm>
            <a:off x="311700" y="2834125"/>
            <a:ext cx="8520600" cy="177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dirty="0"/>
              <a:t>Barajas Herrera Johan</a:t>
            </a:r>
            <a:endParaRPr dirty="0"/>
          </a:p>
          <a:p>
            <a:pPr marL="0" lvl="0" indent="0" algn="l" rtl="0">
              <a:spcBef>
                <a:spcPts val="0"/>
              </a:spcBef>
              <a:spcAft>
                <a:spcPts val="0"/>
              </a:spcAft>
              <a:buNone/>
            </a:pPr>
            <a:r>
              <a:rPr lang="es" dirty="0"/>
              <a:t>Daniel Puentes</a:t>
            </a:r>
            <a:endParaRPr dirty="0"/>
          </a:p>
          <a:p>
            <a:pPr marL="0" lvl="0" indent="0" algn="l" rtl="0">
              <a:spcBef>
                <a:spcPts val="0"/>
              </a:spcBef>
              <a:spcAft>
                <a:spcPts val="0"/>
              </a:spcAft>
              <a:buNone/>
            </a:pPr>
            <a:r>
              <a:rPr lang="es" dirty="0"/>
              <a:t>Alejandro Flores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Objetivos </a:t>
            </a:r>
            <a:endParaRPr/>
          </a:p>
        </p:txBody>
      </p:sp>
      <p:sp>
        <p:nvSpPr>
          <p:cNvPr id="135" name="Google Shape;135;p14"/>
          <p:cNvSpPr txBox="1"/>
          <p:nvPr/>
        </p:nvSpPr>
        <p:spPr>
          <a:xfrm>
            <a:off x="230250" y="1555950"/>
            <a:ext cx="8683500" cy="1062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900">
                <a:latin typeface="Calibri"/>
                <a:ea typeface="Calibri"/>
                <a:cs typeface="Calibri"/>
                <a:sym typeface="Calibri"/>
              </a:rPr>
              <a:t>Los objetivos del proyecto es desarrollar un robot con las cualidades para poder seguir instrucciones (líneas)  con algunas adaptaciones al modelo original de manera que nos permita aplicarlo a otros sectores .</a:t>
            </a:r>
            <a:endParaRPr sz="1900">
              <a:latin typeface="Calibri"/>
              <a:ea typeface="Calibri"/>
              <a:cs typeface="Calibri"/>
              <a:sym typeface="Calibri"/>
            </a:endParaRPr>
          </a:p>
        </p:txBody>
      </p:sp>
      <p:pic>
        <p:nvPicPr>
          <p:cNvPr id="136" name="Google Shape;136;p14"/>
          <p:cNvPicPr preferRelativeResize="0"/>
          <p:nvPr/>
        </p:nvPicPr>
        <p:blipFill>
          <a:blip r:embed="rId3">
            <a:alphaModFix/>
          </a:blip>
          <a:stretch>
            <a:fillRect/>
          </a:stretch>
        </p:blipFill>
        <p:spPr>
          <a:xfrm>
            <a:off x="699575" y="2617950"/>
            <a:ext cx="3640149" cy="2107450"/>
          </a:xfrm>
          <a:prstGeom prst="rect">
            <a:avLst/>
          </a:prstGeom>
          <a:noFill/>
          <a:ln>
            <a:noFill/>
          </a:ln>
        </p:spPr>
      </p:pic>
      <p:sp>
        <p:nvSpPr>
          <p:cNvPr id="137" name="Google Shape;137;p14"/>
          <p:cNvSpPr txBox="1"/>
          <p:nvPr/>
        </p:nvSpPr>
        <p:spPr>
          <a:xfrm>
            <a:off x="699575" y="4679200"/>
            <a:ext cx="3879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100">
                <a:solidFill>
                  <a:srgbClr val="4A86E8"/>
                </a:solidFill>
                <a:latin typeface="Calibri"/>
                <a:ea typeface="Calibri"/>
                <a:cs typeface="Calibri"/>
                <a:sym typeface="Calibri"/>
              </a:rPr>
              <a:t>https://www.electronicshub.org/arduino-line-follower-robot/</a:t>
            </a:r>
            <a:endParaRPr sz="1100">
              <a:solidFill>
                <a:srgbClr val="4A86E8"/>
              </a:solidFill>
              <a:latin typeface="Calibri"/>
              <a:ea typeface="Calibri"/>
              <a:cs typeface="Calibri"/>
              <a:sym typeface="Calibri"/>
            </a:endParaRPr>
          </a:p>
        </p:txBody>
      </p:sp>
      <p:pic>
        <p:nvPicPr>
          <p:cNvPr id="138" name="Google Shape;138;p14"/>
          <p:cNvPicPr preferRelativeResize="0"/>
          <p:nvPr/>
        </p:nvPicPr>
        <p:blipFill>
          <a:blip r:embed="rId4">
            <a:alphaModFix/>
          </a:blip>
          <a:stretch>
            <a:fillRect/>
          </a:stretch>
        </p:blipFill>
        <p:spPr>
          <a:xfrm>
            <a:off x="4665625" y="2690544"/>
            <a:ext cx="3935775" cy="1962275"/>
          </a:xfrm>
          <a:prstGeom prst="rect">
            <a:avLst/>
          </a:prstGeom>
          <a:noFill/>
          <a:ln>
            <a:noFill/>
          </a:ln>
        </p:spPr>
      </p:pic>
      <p:sp>
        <p:nvSpPr>
          <p:cNvPr id="139" name="Google Shape;139;p14"/>
          <p:cNvSpPr txBox="1"/>
          <p:nvPr/>
        </p:nvSpPr>
        <p:spPr>
          <a:xfrm>
            <a:off x="4665625" y="4686850"/>
            <a:ext cx="3640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a:solidFill>
                  <a:srgbClr val="4A86E8"/>
                </a:solidFill>
                <a:latin typeface="Calibri"/>
                <a:ea typeface="Calibri"/>
                <a:cs typeface="Calibri"/>
                <a:sym typeface="Calibri"/>
              </a:rPr>
              <a:t>https://www.youtube.com/@MuhammadAnsar</a:t>
            </a:r>
            <a:endParaRPr sz="1000">
              <a:solidFill>
                <a:srgbClr val="4A86E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¿Por qué vamos a hacer el proyecto?</a:t>
            </a:r>
            <a:endParaRPr/>
          </a:p>
        </p:txBody>
      </p:sp>
      <p:sp>
        <p:nvSpPr>
          <p:cNvPr id="145" name="Google Shape;145;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s" sz="1900"/>
              <a:t>Nuestro proyecto abarca los 3 sectores en este punto, vamos a modificar el diseño principal para que el robot cree un mapa del recorrido hecho, con esta modificación podemos solucionar problemáticas como la exploración de cuevas, dando un camino que sea factible seguir a la hora de adentrarse a un ambiente desconocido, en la creación de este proyecto esperamos desarrollar habilidades propias de los ingenieros (aprender).</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16"/>
          <p:cNvPicPr preferRelativeResize="0"/>
          <p:nvPr/>
        </p:nvPicPr>
        <p:blipFill>
          <a:blip r:embed="rId3">
            <a:alphaModFix/>
          </a:blip>
          <a:stretch>
            <a:fillRect/>
          </a:stretch>
        </p:blipFill>
        <p:spPr>
          <a:xfrm>
            <a:off x="311700" y="926358"/>
            <a:ext cx="8679900" cy="3933068"/>
          </a:xfrm>
          <a:prstGeom prst="rect">
            <a:avLst/>
          </a:prstGeom>
          <a:noFill/>
          <a:ln>
            <a:noFill/>
          </a:ln>
        </p:spPr>
      </p:pic>
      <p:sp>
        <p:nvSpPr>
          <p:cNvPr id="151" name="Google Shape;151;p16"/>
          <p:cNvSpPr txBox="1">
            <a:spLocks noGrp="1"/>
          </p:cNvSpPr>
          <p:nvPr>
            <p:ph type="title"/>
          </p:nvPr>
        </p:nvSpPr>
        <p:spPr>
          <a:xfrm>
            <a:off x="311700" y="2814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Esquema Electrónico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17"/>
          <p:cNvPicPr preferRelativeResize="0"/>
          <p:nvPr/>
        </p:nvPicPr>
        <p:blipFill>
          <a:blip r:embed="rId3">
            <a:alphaModFix/>
          </a:blip>
          <a:stretch>
            <a:fillRect/>
          </a:stretch>
        </p:blipFill>
        <p:spPr>
          <a:xfrm>
            <a:off x="508150" y="211650"/>
            <a:ext cx="7853900" cy="472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8"/>
          <p:cNvSpPr txBox="1">
            <a:spLocks noGrp="1"/>
          </p:cNvSpPr>
          <p:nvPr>
            <p:ph type="body" idx="1"/>
          </p:nvPr>
        </p:nvSpPr>
        <p:spPr>
          <a:xfrm>
            <a:off x="311700" y="1189825"/>
            <a:ext cx="8520600" cy="373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u="sng">
                <a:solidFill>
                  <a:schemeClr val="hlink"/>
                </a:solidFill>
                <a:hlinkClick r:id="rId3"/>
              </a:rPr>
              <a:t>https://github.com/embeddedlab786/line_follower_2ir</a:t>
            </a:r>
            <a:endParaRPr/>
          </a:p>
          <a:p>
            <a:pPr marL="0" lvl="0" indent="0" algn="l" rtl="0">
              <a:spcBef>
                <a:spcPts val="1200"/>
              </a:spcBef>
              <a:spcAft>
                <a:spcPts val="0"/>
              </a:spcAft>
              <a:buNone/>
            </a:pPr>
            <a:r>
              <a:rPr lang="es" u="sng">
                <a:solidFill>
                  <a:schemeClr val="hlink"/>
                </a:solidFill>
                <a:hlinkClick r:id="rId4"/>
              </a:rPr>
              <a:t>https://www.hackster.io/embeddedlab786/line-follower-robot-541f6a</a:t>
            </a:r>
            <a:endParaRPr/>
          </a:p>
          <a:p>
            <a:pPr marL="0" lvl="0" indent="0" algn="l" rtl="0">
              <a:spcBef>
                <a:spcPts val="1200"/>
              </a:spcBef>
              <a:spcAft>
                <a:spcPts val="0"/>
              </a:spcAft>
              <a:buNone/>
            </a:pPr>
            <a:r>
              <a:rPr lang="es" u="sng">
                <a:solidFill>
                  <a:schemeClr val="hlink"/>
                </a:solidFill>
                <a:hlinkClick r:id="rId5"/>
              </a:rPr>
              <a:t>https://www.thingiverse.com/thing:2754532/files</a:t>
            </a:r>
            <a:endParaRPr/>
          </a:p>
          <a:p>
            <a:pPr marL="0" lvl="0" indent="0" algn="l" rtl="0">
              <a:spcBef>
                <a:spcPts val="1200"/>
              </a:spcBef>
              <a:spcAft>
                <a:spcPts val="0"/>
              </a:spcAft>
              <a:buNone/>
            </a:pPr>
            <a:r>
              <a:rPr lang="es" u="sng">
                <a:solidFill>
                  <a:schemeClr val="hlink"/>
                </a:solidFill>
                <a:hlinkClick r:id="rId6"/>
              </a:rPr>
              <a:t>https://github.com/embeddedlab786/Line_Follower_with_Obstacle_Avoiding_Robot</a:t>
            </a:r>
            <a:endParaRPr/>
          </a:p>
          <a:p>
            <a:pPr marL="0" lvl="0" indent="0" algn="l" rtl="0">
              <a:spcBef>
                <a:spcPts val="1200"/>
              </a:spcBef>
              <a:spcAft>
                <a:spcPts val="1200"/>
              </a:spcAft>
              <a:buNone/>
            </a:pPr>
            <a:endParaRPr/>
          </a:p>
        </p:txBody>
      </p:sp>
      <p:sp>
        <p:nvSpPr>
          <p:cNvPr id="162" name="Google Shape;162;p18"/>
          <p:cNvSpPr txBox="1">
            <a:spLocks noGrp="1"/>
          </p:cNvSpPr>
          <p:nvPr>
            <p:ph type="title"/>
          </p:nvPr>
        </p:nvSpPr>
        <p:spPr>
          <a:xfrm>
            <a:off x="311700" y="257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Código y Modelo 3D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Materiales</a:t>
            </a:r>
            <a:endParaRPr/>
          </a:p>
        </p:txBody>
      </p:sp>
      <p:sp>
        <p:nvSpPr>
          <p:cNvPr id="168" name="Google Shape;168;p19"/>
          <p:cNvSpPr txBox="1">
            <a:spLocks noGrp="1"/>
          </p:cNvSpPr>
          <p:nvPr>
            <p:ph type="body" idx="1"/>
          </p:nvPr>
        </p:nvSpPr>
        <p:spPr>
          <a:xfrm>
            <a:off x="722550" y="15986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s" u="sng">
                <a:solidFill>
                  <a:schemeClr val="hlink"/>
                </a:solidFill>
                <a:hlinkClick r:id="rId3"/>
              </a:rPr>
              <a:t>M</a:t>
            </a:r>
            <a:r>
              <a:rPr lang="es" u="sng">
                <a:solidFill>
                  <a:schemeClr val="hlink"/>
                </a:solidFill>
                <a:hlinkClick r:id="rId3"/>
              </a:rPr>
              <a:t>otores CC</a:t>
            </a:r>
            <a:r>
              <a:rPr lang="es"/>
              <a:t> $19000</a:t>
            </a:r>
            <a:endParaRPr/>
          </a:p>
          <a:p>
            <a:pPr marL="0" lvl="0" indent="0" algn="l" rtl="0">
              <a:spcBef>
                <a:spcPts val="1200"/>
              </a:spcBef>
              <a:spcAft>
                <a:spcPts val="0"/>
              </a:spcAft>
              <a:buClr>
                <a:schemeClr val="dk1"/>
              </a:buClr>
              <a:buSzPts val="1100"/>
              <a:buFont typeface="Arial"/>
              <a:buNone/>
            </a:pPr>
            <a:r>
              <a:rPr lang="es" u="sng">
                <a:solidFill>
                  <a:schemeClr val="hlink"/>
                </a:solidFill>
                <a:hlinkClick r:id="rId4"/>
              </a:rPr>
              <a:t>Ruedas</a:t>
            </a:r>
            <a:r>
              <a:rPr lang="es"/>
              <a:t> $26400</a:t>
            </a:r>
            <a:endParaRPr/>
          </a:p>
          <a:p>
            <a:pPr marL="0" lvl="0" indent="0" algn="l" rtl="0">
              <a:spcBef>
                <a:spcPts val="1200"/>
              </a:spcBef>
              <a:spcAft>
                <a:spcPts val="0"/>
              </a:spcAft>
              <a:buClr>
                <a:schemeClr val="dk1"/>
              </a:buClr>
              <a:buSzPts val="1100"/>
              <a:buFont typeface="Arial"/>
              <a:buNone/>
            </a:pPr>
            <a:r>
              <a:rPr lang="es" u="sng">
                <a:solidFill>
                  <a:schemeClr val="hlink"/>
                </a:solidFill>
                <a:hlinkClick r:id="rId5"/>
              </a:rPr>
              <a:t>Mini servomotor sg90</a:t>
            </a:r>
            <a:r>
              <a:rPr lang="es"/>
              <a:t> $15000</a:t>
            </a:r>
            <a:endParaRPr/>
          </a:p>
          <a:p>
            <a:pPr marL="0" lvl="0" indent="0" algn="l" rtl="0">
              <a:spcBef>
                <a:spcPts val="1200"/>
              </a:spcBef>
              <a:spcAft>
                <a:spcPts val="0"/>
              </a:spcAft>
              <a:buClr>
                <a:schemeClr val="dk1"/>
              </a:buClr>
              <a:buSzPts val="1100"/>
              <a:buFont typeface="Arial"/>
              <a:buNone/>
            </a:pPr>
            <a:r>
              <a:rPr lang="es" u="sng">
                <a:solidFill>
                  <a:schemeClr val="hlink"/>
                </a:solidFill>
                <a:hlinkClick r:id="rId6"/>
              </a:rPr>
              <a:t>L298 motor driver</a:t>
            </a:r>
            <a:r>
              <a:rPr lang="es"/>
              <a:t> $22000</a:t>
            </a:r>
            <a:endParaRPr/>
          </a:p>
          <a:p>
            <a:pPr marL="0" lvl="0" indent="0" algn="l" rtl="0">
              <a:spcBef>
                <a:spcPts val="1200"/>
              </a:spcBef>
              <a:spcAft>
                <a:spcPts val="0"/>
              </a:spcAft>
              <a:buClr>
                <a:schemeClr val="dk1"/>
              </a:buClr>
              <a:buSzPts val="1100"/>
              <a:buFont typeface="Arial"/>
              <a:buNone/>
            </a:pPr>
            <a:r>
              <a:rPr lang="es" u="sng">
                <a:solidFill>
                  <a:schemeClr val="hlink"/>
                </a:solidFill>
                <a:hlinkClick r:id="rId7"/>
              </a:rPr>
              <a:t>Sensores infrarrojo</a:t>
            </a:r>
            <a:r>
              <a:rPr lang="es"/>
              <a:t> $9000</a:t>
            </a:r>
            <a:endParaRPr/>
          </a:p>
          <a:p>
            <a:pPr marL="0" lvl="0" indent="0" algn="l" rtl="0">
              <a:spcBef>
                <a:spcPts val="1200"/>
              </a:spcBef>
              <a:spcAft>
                <a:spcPts val="0"/>
              </a:spcAft>
              <a:buClr>
                <a:schemeClr val="dk1"/>
              </a:buClr>
              <a:buSzPts val="1100"/>
              <a:buFont typeface="Arial"/>
              <a:buNone/>
            </a:pPr>
            <a:r>
              <a:rPr lang="es"/>
              <a:t>Microcontrolador (</a:t>
            </a:r>
            <a:r>
              <a:rPr lang="es" u="sng">
                <a:solidFill>
                  <a:schemeClr val="hlink"/>
                </a:solidFill>
                <a:hlinkClick r:id="rId8"/>
              </a:rPr>
              <a:t>Arduino</a:t>
            </a:r>
            <a:r>
              <a:rPr lang="es"/>
              <a:t>, </a:t>
            </a:r>
            <a:r>
              <a:rPr lang="es" u="sng">
                <a:solidFill>
                  <a:schemeClr val="hlink"/>
                </a:solidFill>
                <a:hlinkClick r:id="rId9"/>
              </a:rPr>
              <a:t>NodeMCU</a:t>
            </a:r>
            <a:r>
              <a:rPr lang="es"/>
              <a:t>) $39000, $18200</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241</Words>
  <Application>Microsoft Office PowerPoint</Application>
  <PresentationFormat>On-screen Show (16:9)</PresentationFormat>
  <Paragraphs>23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Nunito</vt:lpstr>
      <vt:lpstr>Shift</vt:lpstr>
      <vt:lpstr>Explorer-Bot(beta)</vt:lpstr>
      <vt:lpstr>Objetivos </vt:lpstr>
      <vt:lpstr>¿Por qué vamos a hacer el proyecto?</vt:lpstr>
      <vt:lpstr>Esquema Electrónico</vt:lpstr>
      <vt:lpstr>PowerPoint Presentation</vt:lpstr>
      <vt:lpstr>Código y Modelo 3D</vt:lpstr>
      <vt:lpstr>Materiales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Explorer-Bot(beta)</dc:title>
  <cp:lastModifiedBy>Johan  Barajas</cp:lastModifiedBy>
  <cp:revision>1</cp:revision>
  <dcterms:modified xsi:type="dcterms:W3CDTF">2023-06-28T18:06:32Z</dcterms:modified>
</cp:coreProperties>
</file>