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70" r:id="rId2"/>
    <p:sldId id="258" r:id="rId3"/>
    <p:sldId id="261" r:id="rId4"/>
    <p:sldId id="272" r:id="rId5"/>
    <p:sldId id="269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Ink Free" panose="03080402000500000000" pitchFamily="66" charset="0"/>
      <p:regular r:id="rId12"/>
    </p:embeddedFont>
    <p:embeddedFont>
      <p:font typeface="Jacques Francois Shadow" panose="02000000000000000000" pitchFamily="2" charset="0"/>
      <p:regular r:id="rId13"/>
    </p:embeddedFont>
    <p:embeddedFont>
      <p:font typeface="Rockwell" panose="02060603020205020403" pitchFamily="18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T/yID+aah2Zf04wkXtq/VKEf9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8" Type="http://customschemas.google.com/relationships/presentationmetadata" Target="metadata"/><Relationship Id="rId10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8569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userDrawn="1">
  <p:cSld name="TWO_OBJECTS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23"/>
          <p:cNvGrpSpPr/>
          <p:nvPr/>
        </p:nvGrpSpPr>
        <p:grpSpPr>
          <a:xfrm>
            <a:off x="-313135" y="0"/>
            <a:ext cx="9438086" cy="5139929"/>
            <a:chOff x="-417513" y="0"/>
            <a:chExt cx="12584114" cy="6853238"/>
          </a:xfrm>
        </p:grpSpPr>
        <p:sp>
          <p:nvSpPr>
            <p:cNvPr id="154" name="Google Shape;154;p23"/>
            <p:cNvSpPr/>
            <p:nvPr/>
          </p:nvSpPr>
          <p:spPr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l" t="t" r="r" b="b"/>
              <a:pathLst>
                <a:path w="813" h="1440" extrusionOk="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l" t="t" r="r" b="b"/>
              <a:pathLst>
                <a:path w="324" h="117" extrusionOk="0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l" t="t" r="r" b="b"/>
              <a:pathLst>
                <a:path w="404" h="385" extrusionOk="0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l" t="t" r="r" b="b"/>
              <a:pathLst>
                <a:path w="774" h="1440" extrusionOk="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l" t="t" r="r" b="b"/>
              <a:pathLst>
                <a:path w="203" h="77" extrusionOk="0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l" t="t" r="r" b="b"/>
              <a:pathLst>
                <a:path w="351" h="332" extrusionOk="0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l" t="t" r="r" b="b"/>
              <a:pathLst>
                <a:path w="762" h="1440" extrusionOk="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l" t="t" r="r" b="b"/>
              <a:pathLst>
                <a:path w="140" h="54" extrusionOk="0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l" t="t" r="r" b="b"/>
              <a:pathLst>
                <a:path w="321" h="302" extrusionOk="0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l" t="t" r="r" b="b"/>
              <a:pathLst>
                <a:path w="683" h="1440" extrusionOk="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l" t="t" r="r" b="b"/>
              <a:pathLst>
                <a:path w="287" h="279" extrusionOk="0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l" t="t" r="r" b="b"/>
              <a:pathLst>
                <a:path w="680" h="1440" extrusionOk="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l" t="t" r="r" b="b"/>
              <a:pathLst>
                <a:path w="250" h="242" extrusionOk="0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l" t="t" r="r" b="b"/>
              <a:pathLst>
                <a:path w="720" h="1440" extrusionOk="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l" t="t" r="r" b="b"/>
              <a:pathLst>
                <a:path w="185" h="167" extrusionOk="0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l" t="t" r="r" b="b"/>
              <a:pathLst>
                <a:path w="572" h="1440" extrusionOk="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 cmpd="sng">
              <a:solidFill>
                <a:schemeClr val="dk1">
                  <a:alpha val="20000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l" t="t" r="r" b="b"/>
              <a:pathLst>
                <a:path w="620" h="1440" extrusionOk="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lg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l" t="t" r="r" b="b"/>
              <a:pathLst>
                <a:path w="506" h="1440" extrusionOk="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l" t="t" r="r" b="b"/>
              <a:pathLst>
                <a:path w="373" h="673" extrusionOk="0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l" t="t" r="r" b="b"/>
              <a:pathLst>
                <a:path w="45" h="174" extrusionOk="0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l" t="t" r="r" b="b"/>
              <a:pathLst>
                <a:path w="329" h="469" extrusionOk="0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 cmpd="sng">
              <a:solidFill>
                <a:schemeClr val="dk1">
                  <a:alpha val="20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7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pic>
      <p:pic>
        <p:nvPicPr>
          <p:cNvPr id="19" name="Google Shape;1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6749" y="488950"/>
            <a:ext cx="4267200" cy="41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6" descr="interna+textura.png"/>
          <p:cNvPicPr preferRelativeResize="0"/>
          <p:nvPr/>
        </p:nvPicPr>
        <p:blipFill rotWithShape="1">
          <a:blip r:embed="rId2">
            <a:alphaModFix/>
            <a:grayscl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dt" idx="10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ftr" idx="11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  <p:pic>
        <p:nvPicPr>
          <p:cNvPr id="24" name="Google Shape;24;p18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668371" y="1768794"/>
            <a:ext cx="2624000" cy="1842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28600" tIns="228600" rIns="228600" bIns="228600" anchor="ctr" anchorCtr="0">
            <a:normAutofit/>
          </a:bodyPr>
          <a:lstStyle>
            <a:lvl1pPr marR="0"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076237" y="596039"/>
            <a:ext cx="4462527" cy="3942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2897" algn="l" rtl="0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485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12419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32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01942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55"/>
              <a:buFont typeface="Noto Sans Symbols"/>
              <a:buChar char="▪"/>
              <a:defRPr sz="105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29146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29146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29146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291464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29146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291465" algn="l" rtl="0">
              <a:lnSpc>
                <a:spcPct val="12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Noto Sans Symbols"/>
              <a:buChar char="▪"/>
              <a:defRPr sz="9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603504" y="240030"/>
            <a:ext cx="27432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603504" y="4670298"/>
            <a:ext cx="7941564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852410" y="240030"/>
            <a:ext cx="685800" cy="24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spcBef>
                <a:spcPts val="0"/>
              </a:spcBef>
              <a:buNone/>
              <a:defRPr sz="75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0" r:id="rId2"/>
    <p:sldLayoutId id="2147483649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0;p1">
            <a:extLst>
              <a:ext uri="{FF2B5EF4-FFF2-40B4-BE49-F238E27FC236}">
                <a16:creationId xmlns:a16="http://schemas.microsoft.com/office/drawing/2014/main" id="{332521CB-7C62-5C09-BD09-275A73EEB3DF}"/>
              </a:ext>
            </a:extLst>
          </p:cNvPr>
          <p:cNvSpPr txBox="1"/>
          <p:nvPr/>
        </p:nvSpPr>
        <p:spPr>
          <a:xfrm>
            <a:off x="1995659" y="1190537"/>
            <a:ext cx="614115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dirty="0">
                <a:solidFill>
                  <a:schemeClr val="dk1"/>
                </a:solidFill>
                <a:latin typeface="Jacques Francois Shadow"/>
                <a:sym typeface="Jacques Francois Shadow"/>
              </a:rPr>
              <a:t>###### PERFILES METALICOS ##########</a:t>
            </a:r>
            <a:endParaRPr sz="2800" dirty="0"/>
          </a:p>
        </p:txBody>
      </p:sp>
      <p:sp>
        <p:nvSpPr>
          <p:cNvPr id="3" name="Google Shape;350;p1">
            <a:extLst>
              <a:ext uri="{FF2B5EF4-FFF2-40B4-BE49-F238E27FC236}">
                <a16:creationId xmlns:a16="http://schemas.microsoft.com/office/drawing/2014/main" id="{2B693F7A-1303-EE45-8263-4D7A356CA52E}"/>
              </a:ext>
            </a:extLst>
          </p:cNvPr>
          <p:cNvSpPr txBox="1"/>
          <p:nvPr/>
        </p:nvSpPr>
        <p:spPr>
          <a:xfrm>
            <a:off x="3734405" y="3358620"/>
            <a:ext cx="2663663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Ink Free" panose="03080402000500000000" pitchFamily="66" charset="0"/>
                <a:sym typeface="Jacques Francois Shadow"/>
              </a:rPr>
              <a:t>Álvaro Alfonso segura quintero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Ink Free" panose="03080402000500000000" pitchFamily="66" charset="0"/>
                <a:sym typeface="Jacques Francois Shadow"/>
              </a:rPr>
              <a:t>Edwin Crisanto Prada Rodríguez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Ink Free" panose="03080402000500000000" pitchFamily="66" charset="0"/>
                <a:sym typeface="Jacques Francois Shadow"/>
              </a:rPr>
              <a:t>José Luis lozano Cifuentes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Ink Free" panose="03080402000500000000" pitchFamily="66" charset="0"/>
                <a:sym typeface="Jacques Francois Shadow"/>
              </a:rPr>
              <a:t>Jimer Stiven Cortes Murcia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Ink Free" panose="03080402000500000000" pitchFamily="66" charset="0"/>
                <a:sym typeface="Jacques Francois Shadow"/>
              </a:rPr>
              <a:t>Juan David Chisaba Cabiativa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Ink Free" panose="03080402000500000000" pitchFamily="66" charset="0"/>
                <a:sym typeface="Jacques Francois Shadow"/>
              </a:rPr>
              <a:t>Daniel Ernesto Pulido Cortes.</a:t>
            </a:r>
          </a:p>
        </p:txBody>
      </p:sp>
    </p:spTree>
    <p:extLst>
      <p:ext uri="{BB962C8B-B14F-4D97-AF65-F5344CB8AC3E}">
        <p14:creationId xmlns:p14="http://schemas.microsoft.com/office/powerpoint/2010/main" val="380997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0;p1">
            <a:extLst>
              <a:ext uri="{FF2B5EF4-FFF2-40B4-BE49-F238E27FC236}">
                <a16:creationId xmlns:a16="http://schemas.microsoft.com/office/drawing/2014/main" id="{C887B693-B3C3-BC3F-E1F7-D5EF2555895C}"/>
              </a:ext>
            </a:extLst>
          </p:cNvPr>
          <p:cNvSpPr txBox="1"/>
          <p:nvPr/>
        </p:nvSpPr>
        <p:spPr>
          <a:xfrm>
            <a:off x="1491412" y="471799"/>
            <a:ext cx="616117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Jacques Francois Shadow"/>
                <a:sym typeface="Jacques Francois Shadow"/>
              </a:rPr>
              <a:t>Perfiles H – HE,HL,HD,HP</a:t>
            </a:r>
            <a:endParaRPr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59E9DE4-8BDA-AC86-A340-0FCAEF693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71" y="1985028"/>
            <a:ext cx="1815030" cy="15220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C8C1C7B-47F1-C18E-D709-E2BD1C69D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952" y="1985027"/>
            <a:ext cx="3198417" cy="1522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D5321C9-374B-0FAC-85C9-671394271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912" y="1985028"/>
            <a:ext cx="2123929" cy="15220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08FC7E7-997B-6189-5967-690759630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801" y="1155680"/>
            <a:ext cx="3892317" cy="4283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70;p4">
            <a:extLst>
              <a:ext uri="{FF2B5EF4-FFF2-40B4-BE49-F238E27FC236}">
                <a16:creationId xmlns:a16="http://schemas.microsoft.com/office/drawing/2014/main" id="{3CD58E9B-AED6-847C-6CD6-62EE7B8FE1E7}"/>
              </a:ext>
            </a:extLst>
          </p:cNvPr>
          <p:cNvSpPr txBox="1"/>
          <p:nvPr/>
        </p:nvSpPr>
        <p:spPr>
          <a:xfrm>
            <a:off x="2026531" y="362115"/>
            <a:ext cx="509093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lt1"/>
                </a:solidFill>
                <a:latin typeface="Jacques Francois Shadow"/>
                <a:ea typeface="Jacques Francois Shadow"/>
                <a:cs typeface="Jacques Francois Shadow"/>
                <a:sym typeface="Jacques Francois Shadow"/>
              </a:rPr>
              <a:t>Perfiles U – UPE, UPN, 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0;p1">
            <a:extLst>
              <a:ext uri="{FF2B5EF4-FFF2-40B4-BE49-F238E27FC236}">
                <a16:creationId xmlns:a16="http://schemas.microsoft.com/office/drawing/2014/main" id="{C887B693-B3C3-BC3F-E1F7-D5EF2555895C}"/>
              </a:ext>
            </a:extLst>
          </p:cNvPr>
          <p:cNvSpPr txBox="1"/>
          <p:nvPr/>
        </p:nvSpPr>
        <p:spPr>
          <a:xfrm>
            <a:off x="1491412" y="471799"/>
            <a:ext cx="616117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dk1"/>
                </a:solidFill>
                <a:latin typeface="Jacques Francois Shadow"/>
                <a:sym typeface="Jacques Francois Shadow"/>
              </a:rPr>
              <a:t>Perfiles H – HE,HL,HD,HP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90634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57</Words>
  <Application>Microsoft Macintosh PowerPoint</Application>
  <PresentationFormat>Presentación en pantalla (16:9)</PresentationFormat>
  <Paragraphs>10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Ink Free</vt:lpstr>
      <vt:lpstr>Jacques Francois Shadow</vt:lpstr>
      <vt:lpstr>Calibri</vt:lpstr>
      <vt:lpstr>Arial</vt:lpstr>
      <vt:lpstr>Noto Sans Symbols</vt:lpstr>
      <vt:lpstr>Rockwell</vt:lpstr>
      <vt:lpstr>Atlas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Andres Pulido</cp:lastModifiedBy>
  <cp:revision>3</cp:revision>
  <dcterms:created xsi:type="dcterms:W3CDTF">2019-11-27T03:16:21Z</dcterms:created>
  <dcterms:modified xsi:type="dcterms:W3CDTF">2022-05-09T04:53:29Z</dcterms:modified>
</cp:coreProperties>
</file>