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71" r:id="rId3"/>
    <p:sldId id="272" r:id="rId4"/>
    <p:sldId id="257" r:id="rId5"/>
    <p:sldId id="256" r:id="rId6"/>
    <p:sldId id="259" r:id="rId7"/>
    <p:sldId id="258" r:id="rId8"/>
    <p:sldId id="274" r:id="rId9"/>
    <p:sldId id="261" r:id="rId10"/>
    <p:sldId id="262" r:id="rId11"/>
    <p:sldId id="263" r:id="rId12"/>
    <p:sldId id="264" r:id="rId13"/>
    <p:sldId id="265" r:id="rId14"/>
    <p:sldId id="273" r:id="rId15"/>
    <p:sldId id="269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k Free" panose="03080402000500000000" pitchFamily="66" charset="0"/>
      <p:regular r:id="rId22"/>
    </p:embeddedFont>
    <p:embeddedFont>
      <p:font typeface="Jacques Francois Shadow" panose="020B0604020202020204" charset="0"/>
      <p:regular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T/yID+aah2Zf04wkXtq/VKEf9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74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19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54" name="Google Shape;154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7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9" name="Google Shape;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6749" y="488950"/>
            <a:ext cx="42672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 descr="interna+textura.png"/>
          <p:cNvPicPr preferRelativeResize="0"/>
          <p:nvPr/>
        </p:nvPicPr>
        <p:blipFill rotWithShape="1">
          <a:blip r:embed="rId2">
            <a:alphaModFix/>
            <a:grayscl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24" name="Google Shape;24;p18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2897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2419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194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Noto Sans Symbols"/>
              <a:buChar char="▪"/>
              <a:defRPr sz="10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49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">
            <a:extLst>
              <a:ext uri="{FF2B5EF4-FFF2-40B4-BE49-F238E27FC236}">
                <a16:creationId xmlns:a16="http://schemas.microsoft.com/office/drawing/2014/main" id="{332521CB-7C62-5C09-BD09-275A73EEB3DF}"/>
              </a:ext>
            </a:extLst>
          </p:cNvPr>
          <p:cNvSpPr txBox="1"/>
          <p:nvPr/>
        </p:nvSpPr>
        <p:spPr>
          <a:xfrm>
            <a:off x="1995659" y="1190537"/>
            <a:ext cx="614115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###### PERFILES METALICOS ##########</a:t>
            </a:r>
            <a:endParaRPr sz="2800" dirty="0"/>
          </a:p>
        </p:txBody>
      </p:sp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2B693F7A-1303-EE45-8263-4D7A356CA52E}"/>
              </a:ext>
            </a:extLst>
          </p:cNvPr>
          <p:cNvSpPr txBox="1"/>
          <p:nvPr/>
        </p:nvSpPr>
        <p:spPr>
          <a:xfrm>
            <a:off x="3734405" y="3358620"/>
            <a:ext cx="266366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Álvaro Alfonso segura quintero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Edwin Crisanto Prada Rodríguez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José Luis lozano Cifuentes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Jimer Stiven Cortes Murcia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Juan David Chisaba Cabiativa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Daniel Ernesto Pulido Cortes.</a:t>
            </a:r>
          </a:p>
        </p:txBody>
      </p:sp>
    </p:spTree>
    <p:extLst>
      <p:ext uri="{BB962C8B-B14F-4D97-AF65-F5344CB8AC3E}">
        <p14:creationId xmlns:p14="http://schemas.microsoft.com/office/powerpoint/2010/main" val="380997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6BA68715-3004-4908-2A45-E59AEDAB2CC5}"/>
              </a:ext>
            </a:extLst>
          </p:cNvPr>
          <p:cNvSpPr txBox="1"/>
          <p:nvPr/>
        </p:nvSpPr>
        <p:spPr>
          <a:xfrm>
            <a:off x="1491412" y="431753"/>
            <a:ext cx="616117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L angulares de lados iguales y desiguales</a:t>
            </a:r>
            <a:endParaRPr lang="es-419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0B66747-2E39-F8A8-9A0E-F3BD8751414F}"/>
              </a:ext>
            </a:extLst>
          </p:cNvPr>
          <p:cNvSpPr txBox="1"/>
          <p:nvPr/>
        </p:nvSpPr>
        <p:spPr>
          <a:xfrm>
            <a:off x="1490489" y="335417"/>
            <a:ext cx="6163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Perfiles FL – Pletinas y llantas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38F56143-8ECE-11BA-770C-8CE86F621C7E}"/>
              </a:ext>
            </a:extLst>
          </p:cNvPr>
          <p:cNvSpPr txBox="1"/>
          <p:nvPr/>
        </p:nvSpPr>
        <p:spPr>
          <a:xfrm>
            <a:off x="1491412" y="431753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SQ – Barras Cuadradas</a:t>
            </a:r>
            <a:endParaRPr lang="es-419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6B160F63-7FC8-5B16-319D-D402E7CD09FB}"/>
              </a:ext>
            </a:extLst>
          </p:cNvPr>
          <p:cNvSpPr txBox="1"/>
          <p:nvPr/>
        </p:nvSpPr>
        <p:spPr>
          <a:xfrm>
            <a:off x="1490489" y="335417"/>
            <a:ext cx="616302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Perfiles HR – Barras Redondeadas de Acero Laminadas en Caliente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38F56143-8ECE-11BA-770C-8CE86F621C7E}"/>
              </a:ext>
            </a:extLst>
          </p:cNvPr>
          <p:cNvSpPr txBox="1"/>
          <p:nvPr/>
        </p:nvSpPr>
        <p:spPr>
          <a:xfrm>
            <a:off x="1491412" y="431753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#############</a:t>
            </a:r>
            <a:endParaRPr lang="es-419" sz="1800" dirty="0"/>
          </a:p>
        </p:txBody>
      </p:sp>
    </p:spTree>
    <p:extLst>
      <p:ext uri="{BB962C8B-B14F-4D97-AF65-F5344CB8AC3E}">
        <p14:creationId xmlns:p14="http://schemas.microsoft.com/office/powerpoint/2010/main" val="182117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6;p2">
            <a:extLst>
              <a:ext uri="{FF2B5EF4-FFF2-40B4-BE49-F238E27FC236}">
                <a16:creationId xmlns:a16="http://schemas.microsoft.com/office/drawing/2014/main" id="{F2ED120D-6BEA-4F88-C47C-B5B29006AAA7}"/>
              </a:ext>
            </a:extLst>
          </p:cNvPr>
          <p:cNvSpPr txBox="1"/>
          <p:nvPr/>
        </p:nvSpPr>
        <p:spPr>
          <a:xfrm>
            <a:off x="1129207" y="311339"/>
            <a:ext cx="68855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¿Qué son los perfiles?</a:t>
            </a:r>
            <a:endParaRPr sz="4000" b="1" dirty="0">
              <a:solidFill>
                <a:schemeClr val="lt1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</p:spTree>
    <p:extLst>
      <p:ext uri="{BB962C8B-B14F-4D97-AF65-F5344CB8AC3E}">
        <p14:creationId xmlns:p14="http://schemas.microsoft.com/office/powerpoint/2010/main" val="176690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3377992B-339E-DAC9-5CD1-3C839502C94D}"/>
              </a:ext>
            </a:extLst>
          </p:cNvPr>
          <p:cNvSpPr txBox="1"/>
          <p:nvPr/>
        </p:nvSpPr>
        <p:spPr>
          <a:xfrm>
            <a:off x="1498086" y="538544"/>
            <a:ext cx="614782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Características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186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"/>
          <p:cNvSpPr txBox="1"/>
          <p:nvPr/>
        </p:nvSpPr>
        <p:spPr>
          <a:xfrm>
            <a:off x="1129207" y="184524"/>
            <a:ext cx="6885585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b="1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Tipos </a:t>
            </a:r>
            <a:r>
              <a:rPr lang="es-CO" sz="4000" b="1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de</a:t>
            </a:r>
            <a:r>
              <a:rPr lang="es-CO" sz="4400" b="1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 perfiles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B12C91-6FFD-861C-E223-0E5951D6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97" y="1046614"/>
            <a:ext cx="5843403" cy="3641464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"/>
          <p:cNvSpPr txBox="1"/>
          <p:nvPr/>
        </p:nvSpPr>
        <p:spPr>
          <a:xfrm>
            <a:off x="1201401" y="171449"/>
            <a:ext cx="64511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IPE – Perfiles I De Alas Paralelas</a:t>
            </a:r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"/>
          <p:cNvSpPr txBox="1"/>
          <p:nvPr/>
        </p:nvSpPr>
        <p:spPr>
          <a:xfrm>
            <a:off x="447188" y="168556"/>
            <a:ext cx="818955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IPN – Perfiles I De Alas Inclinadas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C887B693-B3C3-BC3F-E1F7-D5EF2555895C}"/>
              </a:ext>
            </a:extLst>
          </p:cNvPr>
          <p:cNvSpPr txBox="1"/>
          <p:nvPr/>
        </p:nvSpPr>
        <p:spPr>
          <a:xfrm>
            <a:off x="1491412" y="471799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 – HE,HL,HD,HP</a:t>
            </a:r>
            <a:endParaRPr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E9DE4-8BDA-AC86-A340-0FCAEF6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1" y="1985028"/>
            <a:ext cx="1815030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8C1C7B-47F1-C18E-D709-E2BD1C6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52" y="1985027"/>
            <a:ext cx="3198417" cy="152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5321C9-374B-0FAC-85C9-67139427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12" y="1985028"/>
            <a:ext cx="2123929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8FC7E7-997B-6189-5967-69075963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801" y="1155680"/>
            <a:ext cx="3892317" cy="428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15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2026531" y="362115"/>
            <a:ext cx="50909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Perfiles U – UPE, UPN, 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101</Words>
  <Application>Microsoft Office PowerPoint</Application>
  <PresentationFormat>Presentación en pantalla (16:9)</PresentationFormat>
  <Paragraphs>19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Ink Free</vt:lpstr>
      <vt:lpstr>Arial</vt:lpstr>
      <vt:lpstr>Noto Sans Symbols</vt:lpstr>
      <vt:lpstr>Jacques Francois Shadow</vt:lpstr>
      <vt:lpstr>Calibri</vt:lpstr>
      <vt:lpstr>Rockwell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danielcortes026@outlook.com</cp:lastModifiedBy>
  <cp:revision>2</cp:revision>
  <dcterms:created xsi:type="dcterms:W3CDTF">2019-11-27T03:16:21Z</dcterms:created>
  <dcterms:modified xsi:type="dcterms:W3CDTF">2022-05-04T04:53:14Z</dcterms:modified>
</cp:coreProperties>
</file>