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6"/>
  </p:notesMasterIdLst>
  <p:handoutMasterIdLst>
    <p:handoutMasterId r:id="rId7"/>
  </p:handoutMasterIdLst>
  <p:sldIdLst>
    <p:sldId id="256" r:id="rId2"/>
    <p:sldId id="262" r:id="rId3"/>
    <p:sldId id="263" r:id="rId4"/>
    <p:sldId id="259" r:id="rId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8" autoAdjust="0"/>
    <p:restoredTop sz="94680" autoAdjust="0"/>
  </p:normalViewPr>
  <p:slideViewPr>
    <p:cSldViewPr>
      <p:cViewPr varScale="1">
        <p:scale>
          <a:sx n="122" d="100"/>
          <a:sy n="122" d="100"/>
        </p:scale>
        <p:origin x="120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D3F24C9-6560-4F02-944F-4C09AD15A3A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3FB28D7-8F0D-4F30-BF2D-555F2EBC3F6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73F736-73DE-4D04-9187-6F26965E2F2C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D80A63-635A-4371-81A5-BF1FD2EEA60F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545BC8-B382-4FA2-9F88-127850795592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141453-7061-497B-B357-61CC18E117BD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62FA294D-F83F-44E6-8BD3-CE8F457A091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510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EF6FC6-3BE4-4BFD-966C-410B7408A13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241489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197EA1-D8EC-492D-A09C-4FD0B379F1F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521204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F7F7C4-ADF1-49A0-BCD0-EF75CF899A5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037127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8A1CE3-8046-47D4-A21B-CFB0996336A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983275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5259EA-66B2-459F-8CB2-F9AFB2BE574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360392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E85791F8-3BA4-4EE4-A175-58EB2D196705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47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en-US" dirty="0"/>
              <a:t>Acid </a:t>
            </a:r>
            <a:r>
              <a:rPr lang="en-US" altLang="en-US" dirty="0" smtClean="0"/>
              <a:t>Rain in Review</a:t>
            </a:r>
            <a:endParaRPr lang="en-US" alt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Characteristics of the Best Reports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Creative rational for why the experiment was performed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Outline of procedures consistent with the experiment rational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Restatement of the theory including equation development in your own words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Organized presentation of results with logical progression and transitions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Conclusion that connects results back to rational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Every sentence clear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Every sentence counts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Report Suggestions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Practice reading your report as if you were an interested reader who had never heard of this experiment</a:t>
            </a:r>
          </a:p>
          <a:p>
            <a:r>
              <a:rPr lang="en-US" altLang="en-US" sz="2800" dirty="0"/>
              <a:t>Review the guidelines at the website before submitting each </a:t>
            </a:r>
            <a:r>
              <a:rPr lang="en-US" altLang="en-US" sz="2800" dirty="0" smtClean="0"/>
              <a:t>report</a:t>
            </a:r>
            <a:endParaRPr lang="en-US" altLang="en-US" sz="2800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Lake without Aeration</a:t>
            </a: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28600" y="1828800"/>
          <a:ext cx="8509000" cy="529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Chart" r:id="rId4" imgW="6305635" imgH="3905140" progId="Excel.Chart.8">
                  <p:embed followColorScheme="full"/>
                </p:oleObj>
              </mc:Choice>
              <mc:Fallback>
                <p:oleObj name="Chart" r:id="rId4" imgW="6305635" imgH="3905140" progId="Excel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828800"/>
                        <a:ext cx="8509000" cy="529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Lecture 4540 2016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4540 2016</Template>
  <TotalTime>1261</TotalTime>
  <Words>95</Words>
  <Application>Microsoft Office PowerPoint</Application>
  <PresentationFormat>On-screen Show (4:3)</PresentationFormat>
  <Paragraphs>17</Paragraphs>
  <Slides>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Candara</vt:lpstr>
      <vt:lpstr>Times New Roman</vt:lpstr>
      <vt:lpstr>Wingdings</vt:lpstr>
      <vt:lpstr>Lecture 4540 2016</vt:lpstr>
      <vt:lpstr>Chart</vt:lpstr>
      <vt:lpstr>Acid Rain in Review</vt:lpstr>
      <vt:lpstr>Characteristics of the Best Reports</vt:lpstr>
      <vt:lpstr>Report Suggestions</vt:lpstr>
      <vt:lpstr>Lake without Aeration</vt:lpstr>
    </vt:vector>
  </TitlesOfParts>
  <Company>Cornell U.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Acid Rain in Review</dc:title>
  <dc:creator>Monroe Weber-Shirk</dc:creator>
  <cp:lastModifiedBy>Monroe Weber-Shirk</cp:lastModifiedBy>
  <cp:revision>10</cp:revision>
  <dcterms:created xsi:type="dcterms:W3CDTF">2002-02-21T21:40:40Z</dcterms:created>
  <dcterms:modified xsi:type="dcterms:W3CDTF">2017-12-21T21:47:33Z</dcterms:modified>
</cp:coreProperties>
</file>