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A5C9CCC-90ED-491C-9BDC-606A16BC1E4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F2133-0449-4561-9FF1-9B4F1EC5D9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327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97D48-8673-478F-9F0A-1DC0E5ECC5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0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EF8DA-E373-46A2-8DAF-C49E463961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0175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11B58-676E-469C-9F55-258F2F9020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7282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44881-7181-47AB-9183-552847F291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888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08262CA-7773-4465-9071-F3BDBF4278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Aeration Review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Aeration Lab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Styles</a:t>
            </a:r>
          </a:p>
          <a:p>
            <a:pPr lvl="1"/>
            <a:r>
              <a:rPr lang="en-US" altLang="en-US"/>
              <a:t>Only two groups used styles to format their report</a:t>
            </a:r>
          </a:p>
          <a:p>
            <a:pPr lvl="1"/>
            <a:r>
              <a:rPr lang="en-US" altLang="en-US"/>
              <a:t>You have got to have better things to do than to format paragraphs for every report that you write!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the scatter?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groups only considered one explanation</a:t>
            </a:r>
          </a:p>
          <a:p>
            <a:pPr lvl="1"/>
            <a:r>
              <a:rPr lang="en-US" altLang="en-US"/>
              <a:t>Air flow</a:t>
            </a:r>
          </a:p>
          <a:p>
            <a:pPr lvl="1"/>
            <a:r>
              <a:rPr lang="en-US" altLang="en-US"/>
              <a:t>Oxygen probe</a:t>
            </a:r>
          </a:p>
          <a:p>
            <a:pPr lvl="1"/>
            <a:r>
              <a:rPr lang="en-US" altLang="en-US"/>
              <a:t>Apparatus</a:t>
            </a:r>
          </a:p>
          <a:p>
            <a:pPr lvl="2"/>
            <a:r>
              <a:rPr lang="en-US" altLang="en-US"/>
              <a:t>Diffuser</a:t>
            </a:r>
          </a:p>
          <a:p>
            <a:pPr lvl="2"/>
            <a:r>
              <a:rPr lang="en-US" altLang="en-US"/>
              <a:t>Water volume</a:t>
            </a:r>
          </a:p>
          <a:p>
            <a:pPr lvl="2"/>
            <a:r>
              <a:rPr lang="en-US" altLang="en-US"/>
              <a:t>Diffuser position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4562475" cy="306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analysis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Were the air slopes similar?</a:t>
            </a:r>
          </a:p>
          <a:p>
            <a:r>
              <a:rPr lang="en-US" altLang="en-US"/>
              <a:t>Why were the airflow rates higher than expected?</a:t>
            </a:r>
          </a:p>
          <a:p>
            <a:pPr lvl="1"/>
            <a:r>
              <a:rPr lang="en-US" altLang="en-US"/>
              <a:t>Large fluctuations in source pressure may have resulted in significant extrapolation</a:t>
            </a:r>
          </a:p>
          <a:p>
            <a:pPr lvl="1"/>
            <a:r>
              <a:rPr lang="en-US" altLang="en-US"/>
              <a:t>Perhaps software/hardware isn’t controlling valve correctly</a:t>
            </a:r>
          </a:p>
          <a:p>
            <a:r>
              <a:rPr lang="en-US" altLang="en-US"/>
              <a:t>How might you collect a better set of data?</a:t>
            </a:r>
          </a:p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934200" y="1905000"/>
          <a:ext cx="15335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850900" imgH="457200" progId="Equation.DSMT4">
                  <p:embed/>
                </p:oleObj>
              </mc:Choice>
              <mc:Fallback>
                <p:oleObj name="Equation" r:id="rId3" imgW="850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905000"/>
                        <a:ext cx="1533525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What did you expect for Oxygen Transfer Coefficient vs. airflow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“Theoretically, the relationship between </a:t>
            </a:r>
            <a:r>
              <a:rPr lang="en-US" altLang="en-US" i="1"/>
              <a:t>kv,l</a:t>
            </a:r>
            <a:r>
              <a:rPr lang="en-US" altLang="en-US"/>
              <a:t> and the airflow rate should start out somewhat linear, and eventually curve to a maximum.” 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 an extremist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Extremely low flow rates?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Laboratory range?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happens at extremely high flow rates?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Models: Curve fits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65313"/>
            <a:ext cx="6800850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Higher level writing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Descriptive writing</a:t>
            </a:r>
          </a:p>
          <a:p>
            <a:pPr lvl="1"/>
            <a:r>
              <a:rPr lang="en-US" altLang="en-US"/>
              <a:t>What</a:t>
            </a:r>
          </a:p>
          <a:p>
            <a:r>
              <a:rPr lang="en-US" altLang="en-US"/>
              <a:t>Synthesis</a:t>
            </a:r>
          </a:p>
          <a:p>
            <a:pPr lvl="1"/>
            <a:r>
              <a:rPr lang="en-US" altLang="en-US"/>
              <a:t>WHY</a:t>
            </a:r>
          </a:p>
          <a:p>
            <a:pPr lvl="1"/>
            <a:r>
              <a:rPr lang="en-US" altLang="en-US"/>
              <a:t>Connections to other things that you have learned</a:t>
            </a:r>
          </a:p>
          <a:p>
            <a:pPr lvl="1"/>
            <a:r>
              <a:rPr lang="en-US" altLang="en-US"/>
              <a:t>Significance and meaning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/>
    </p:bld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247</TotalTime>
  <Words>175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Wingdings</vt:lpstr>
      <vt:lpstr>Lecture 4540 2016</vt:lpstr>
      <vt:lpstr>MathType 6.0 Equation</vt:lpstr>
      <vt:lpstr>Aeration Review</vt:lpstr>
      <vt:lpstr>Aeration Lab</vt:lpstr>
      <vt:lpstr>Why the scatter?</vt:lpstr>
      <vt:lpstr>Improved analysis</vt:lpstr>
      <vt:lpstr>What did you expect for Oxygen Transfer Coefficient vs. airflow</vt:lpstr>
      <vt:lpstr>Models: Curve fits</vt:lpstr>
      <vt:lpstr>Higher level writing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 2</dc:creator>
  <cp:lastModifiedBy>Monroe Weber-Shirk</cp:lastModifiedBy>
  <cp:revision>9</cp:revision>
  <dcterms:created xsi:type="dcterms:W3CDTF">2005-09-16T13:06:20Z</dcterms:created>
  <dcterms:modified xsi:type="dcterms:W3CDTF">2017-10-14T20:36:00Z</dcterms:modified>
</cp:coreProperties>
</file>