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  <p:sldMasterId id="2147483684" r:id="rId3"/>
    <p:sldMasterId id="2147483692" r:id="rId4"/>
  </p:sldMasterIdLst>
  <p:notesMasterIdLst>
    <p:notesMasterId r:id="rId8"/>
  </p:notesMasterIdLst>
  <p:handoutMasterIdLst>
    <p:handoutMasterId r:id="rId9"/>
  </p:handoutMasterIdLst>
  <p:sldIdLst>
    <p:sldId id="288" r:id="rId5"/>
    <p:sldId id="289" r:id="rId6"/>
    <p:sldId id="290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75459" autoAdjust="0"/>
  </p:normalViewPr>
  <p:slideViewPr>
    <p:cSldViewPr snapToGrid="0">
      <p:cViewPr varScale="1">
        <p:scale>
          <a:sx n="77" d="100"/>
          <a:sy n="77" d="100"/>
        </p:scale>
        <p:origin x="16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DC1758F-7D85-4137-8958-706A2365E9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3D00F399-3917-48B7-B7DC-B9AA3C59F2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8103A-5460-4425-A556-90D2AA6167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8B887-0F5E-4307-BF49-016D2F5623F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4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3738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495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62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0491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554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22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8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13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34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FE80E-D2A3-4215-B4E5-9231FC14F4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6725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52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84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511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07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76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319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063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4DE80A-2414-43D4-8AA7-3953CB80CA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879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FD1F-3129-49D9-822C-984E3B1C1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497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CE4C-F37B-435A-A3F4-5D610DFE4E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383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D23A5-EB7B-4723-BBA2-05C017052E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333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46D23-8A23-4E0A-A416-9C06F9A3B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6439D-DEFF-43C3-8D49-D887A6069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3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74B83745-6EC1-4BDA-9D2D-C46375C300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3561DD0-29C4-4B34-9376-5BECF6864AE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804863" y="366713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Carbon Adsorption</a:t>
            </a:r>
            <a:endParaRPr lang="en-US" alt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MT Extra" panose="05050102010205020202" pitchFamily="18" charset="2"/>
              </a:rPr>
              <a:t>  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4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470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Theory of Operation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Velocity of a compound through the column depends upon affinity for the stationary phase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253038" y="3259138"/>
            <a:ext cx="3414712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Area under curve is ______ of compound adsorbed to stationary phase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4768850" y="3968750"/>
            <a:ext cx="533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 descr="Wide upward diagonal"/>
          <p:cNvSpPr>
            <a:spLocks noChangeArrowheads="1"/>
          </p:cNvSpPr>
          <p:nvPr/>
        </p:nvSpPr>
        <p:spPr bwMode="auto">
          <a:xfrm>
            <a:off x="8020050" y="4794250"/>
            <a:ext cx="622300" cy="19050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81343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43000" y="5118100"/>
            <a:ext cx="71882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20750" y="5124450"/>
            <a:ext cx="393700" cy="1231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 descr="Wide upward diagonal"/>
          <p:cNvSpPr>
            <a:spLocks noChangeArrowheads="1"/>
          </p:cNvSpPr>
          <p:nvPr/>
        </p:nvSpPr>
        <p:spPr bwMode="auto">
          <a:xfrm>
            <a:off x="1149350" y="47942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4064000" y="3368675"/>
            <a:ext cx="1087438" cy="1760538"/>
          </a:xfrm>
          <a:custGeom>
            <a:avLst/>
            <a:gdLst>
              <a:gd name="T0" fmla="*/ 10 w 685"/>
              <a:gd name="T1" fmla="*/ 1102 h 1109"/>
              <a:gd name="T2" fmla="*/ 27 w 685"/>
              <a:gd name="T3" fmla="*/ 1102 h 1109"/>
              <a:gd name="T4" fmla="*/ 42 w 685"/>
              <a:gd name="T5" fmla="*/ 1095 h 1109"/>
              <a:gd name="T6" fmla="*/ 54 w 685"/>
              <a:gd name="T7" fmla="*/ 1089 h 1109"/>
              <a:gd name="T8" fmla="*/ 69 w 685"/>
              <a:gd name="T9" fmla="*/ 1083 h 1109"/>
              <a:gd name="T10" fmla="*/ 86 w 685"/>
              <a:gd name="T11" fmla="*/ 1064 h 1109"/>
              <a:gd name="T12" fmla="*/ 102 w 685"/>
              <a:gd name="T13" fmla="*/ 1045 h 1109"/>
              <a:gd name="T14" fmla="*/ 117 w 685"/>
              <a:gd name="T15" fmla="*/ 1026 h 1109"/>
              <a:gd name="T16" fmla="*/ 133 w 685"/>
              <a:gd name="T17" fmla="*/ 982 h 1109"/>
              <a:gd name="T18" fmla="*/ 150 w 685"/>
              <a:gd name="T19" fmla="*/ 938 h 1109"/>
              <a:gd name="T20" fmla="*/ 165 w 685"/>
              <a:gd name="T21" fmla="*/ 888 h 1109"/>
              <a:gd name="T22" fmla="*/ 181 w 685"/>
              <a:gd name="T23" fmla="*/ 812 h 1109"/>
              <a:gd name="T24" fmla="*/ 198 w 685"/>
              <a:gd name="T25" fmla="*/ 718 h 1109"/>
              <a:gd name="T26" fmla="*/ 213 w 685"/>
              <a:gd name="T27" fmla="*/ 636 h 1109"/>
              <a:gd name="T28" fmla="*/ 229 w 685"/>
              <a:gd name="T29" fmla="*/ 523 h 1109"/>
              <a:gd name="T30" fmla="*/ 246 w 685"/>
              <a:gd name="T31" fmla="*/ 409 h 1109"/>
              <a:gd name="T32" fmla="*/ 261 w 685"/>
              <a:gd name="T33" fmla="*/ 321 h 1109"/>
              <a:gd name="T34" fmla="*/ 279 w 685"/>
              <a:gd name="T35" fmla="*/ 195 h 1109"/>
              <a:gd name="T36" fmla="*/ 294 w 685"/>
              <a:gd name="T37" fmla="*/ 120 h 1109"/>
              <a:gd name="T38" fmla="*/ 309 w 685"/>
              <a:gd name="T39" fmla="*/ 63 h 1109"/>
              <a:gd name="T40" fmla="*/ 327 w 685"/>
              <a:gd name="T41" fmla="*/ 6 h 1109"/>
              <a:gd name="T42" fmla="*/ 342 w 685"/>
              <a:gd name="T43" fmla="*/ 0 h 1109"/>
              <a:gd name="T44" fmla="*/ 357 w 685"/>
              <a:gd name="T45" fmla="*/ 6 h 1109"/>
              <a:gd name="T46" fmla="*/ 375 w 685"/>
              <a:gd name="T47" fmla="*/ 63 h 1109"/>
              <a:gd name="T48" fmla="*/ 390 w 685"/>
              <a:gd name="T49" fmla="*/ 120 h 1109"/>
              <a:gd name="T50" fmla="*/ 405 w 685"/>
              <a:gd name="T51" fmla="*/ 195 h 1109"/>
              <a:gd name="T52" fmla="*/ 423 w 685"/>
              <a:gd name="T53" fmla="*/ 321 h 1109"/>
              <a:gd name="T54" fmla="*/ 438 w 685"/>
              <a:gd name="T55" fmla="*/ 409 h 1109"/>
              <a:gd name="T56" fmla="*/ 455 w 685"/>
              <a:gd name="T57" fmla="*/ 523 h 1109"/>
              <a:gd name="T58" fmla="*/ 471 w 685"/>
              <a:gd name="T59" fmla="*/ 636 h 1109"/>
              <a:gd name="T60" fmla="*/ 486 w 685"/>
              <a:gd name="T61" fmla="*/ 718 h 1109"/>
              <a:gd name="T62" fmla="*/ 503 w 685"/>
              <a:gd name="T63" fmla="*/ 812 h 1109"/>
              <a:gd name="T64" fmla="*/ 519 w 685"/>
              <a:gd name="T65" fmla="*/ 888 h 1109"/>
              <a:gd name="T66" fmla="*/ 534 w 685"/>
              <a:gd name="T67" fmla="*/ 938 h 1109"/>
              <a:gd name="T68" fmla="*/ 551 w 685"/>
              <a:gd name="T69" fmla="*/ 982 h 1109"/>
              <a:gd name="T70" fmla="*/ 567 w 685"/>
              <a:gd name="T71" fmla="*/ 1026 h 1109"/>
              <a:gd name="T72" fmla="*/ 582 w 685"/>
              <a:gd name="T73" fmla="*/ 1045 h 1109"/>
              <a:gd name="T74" fmla="*/ 599 w 685"/>
              <a:gd name="T75" fmla="*/ 1064 h 1109"/>
              <a:gd name="T76" fmla="*/ 615 w 685"/>
              <a:gd name="T77" fmla="*/ 1083 h 1109"/>
              <a:gd name="T78" fmla="*/ 630 w 685"/>
              <a:gd name="T79" fmla="*/ 1089 h 1109"/>
              <a:gd name="T80" fmla="*/ 642 w 685"/>
              <a:gd name="T81" fmla="*/ 1095 h 1109"/>
              <a:gd name="T82" fmla="*/ 657 w 685"/>
              <a:gd name="T83" fmla="*/ 1102 h 1109"/>
              <a:gd name="T84" fmla="*/ 674 w 685"/>
              <a:gd name="T85" fmla="*/ 1102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109">
                <a:moveTo>
                  <a:pt x="0" y="1108"/>
                </a:moveTo>
                <a:lnTo>
                  <a:pt x="6" y="1102"/>
                </a:lnTo>
                <a:lnTo>
                  <a:pt x="10" y="1102"/>
                </a:lnTo>
                <a:lnTo>
                  <a:pt x="15" y="1102"/>
                </a:lnTo>
                <a:lnTo>
                  <a:pt x="21" y="1102"/>
                </a:lnTo>
                <a:lnTo>
                  <a:pt x="27" y="1102"/>
                </a:lnTo>
                <a:lnTo>
                  <a:pt x="33" y="1102"/>
                </a:lnTo>
                <a:lnTo>
                  <a:pt x="38" y="1095"/>
                </a:lnTo>
                <a:lnTo>
                  <a:pt x="42" y="1095"/>
                </a:lnTo>
                <a:lnTo>
                  <a:pt x="48" y="1095"/>
                </a:lnTo>
                <a:lnTo>
                  <a:pt x="50" y="1089"/>
                </a:lnTo>
                <a:lnTo>
                  <a:pt x="54" y="1089"/>
                </a:lnTo>
                <a:lnTo>
                  <a:pt x="58" y="1089"/>
                </a:lnTo>
                <a:lnTo>
                  <a:pt x="63" y="1089"/>
                </a:lnTo>
                <a:lnTo>
                  <a:pt x="69" y="1083"/>
                </a:lnTo>
                <a:lnTo>
                  <a:pt x="75" y="1077"/>
                </a:lnTo>
                <a:lnTo>
                  <a:pt x="81" y="1070"/>
                </a:lnTo>
                <a:lnTo>
                  <a:pt x="86" y="1064"/>
                </a:lnTo>
                <a:lnTo>
                  <a:pt x="90" y="1064"/>
                </a:lnTo>
                <a:lnTo>
                  <a:pt x="96" y="1058"/>
                </a:lnTo>
                <a:lnTo>
                  <a:pt x="102" y="1045"/>
                </a:lnTo>
                <a:lnTo>
                  <a:pt x="108" y="1039"/>
                </a:lnTo>
                <a:lnTo>
                  <a:pt x="113" y="1032"/>
                </a:lnTo>
                <a:lnTo>
                  <a:pt x="117" y="1026"/>
                </a:lnTo>
                <a:lnTo>
                  <a:pt x="123" y="1014"/>
                </a:lnTo>
                <a:lnTo>
                  <a:pt x="129" y="995"/>
                </a:lnTo>
                <a:lnTo>
                  <a:pt x="133" y="982"/>
                </a:lnTo>
                <a:lnTo>
                  <a:pt x="138" y="976"/>
                </a:lnTo>
                <a:lnTo>
                  <a:pt x="144" y="957"/>
                </a:lnTo>
                <a:lnTo>
                  <a:pt x="150" y="938"/>
                </a:lnTo>
                <a:lnTo>
                  <a:pt x="156" y="913"/>
                </a:lnTo>
                <a:lnTo>
                  <a:pt x="161" y="900"/>
                </a:lnTo>
                <a:lnTo>
                  <a:pt x="165" y="888"/>
                </a:lnTo>
                <a:lnTo>
                  <a:pt x="171" y="856"/>
                </a:lnTo>
                <a:lnTo>
                  <a:pt x="177" y="825"/>
                </a:lnTo>
                <a:lnTo>
                  <a:pt x="181" y="812"/>
                </a:lnTo>
                <a:lnTo>
                  <a:pt x="186" y="793"/>
                </a:lnTo>
                <a:lnTo>
                  <a:pt x="192" y="755"/>
                </a:lnTo>
                <a:lnTo>
                  <a:pt x="198" y="718"/>
                </a:lnTo>
                <a:lnTo>
                  <a:pt x="204" y="680"/>
                </a:lnTo>
                <a:lnTo>
                  <a:pt x="209" y="661"/>
                </a:lnTo>
                <a:lnTo>
                  <a:pt x="213" y="636"/>
                </a:lnTo>
                <a:lnTo>
                  <a:pt x="219" y="592"/>
                </a:lnTo>
                <a:lnTo>
                  <a:pt x="225" y="548"/>
                </a:lnTo>
                <a:lnTo>
                  <a:pt x="229" y="523"/>
                </a:lnTo>
                <a:lnTo>
                  <a:pt x="234" y="504"/>
                </a:lnTo>
                <a:lnTo>
                  <a:pt x="240" y="460"/>
                </a:lnTo>
                <a:lnTo>
                  <a:pt x="246" y="409"/>
                </a:lnTo>
                <a:lnTo>
                  <a:pt x="252" y="365"/>
                </a:lnTo>
                <a:lnTo>
                  <a:pt x="257" y="340"/>
                </a:lnTo>
                <a:lnTo>
                  <a:pt x="261" y="321"/>
                </a:lnTo>
                <a:lnTo>
                  <a:pt x="267" y="277"/>
                </a:lnTo>
                <a:lnTo>
                  <a:pt x="273" y="233"/>
                </a:lnTo>
                <a:lnTo>
                  <a:pt x="279" y="195"/>
                </a:lnTo>
                <a:lnTo>
                  <a:pt x="284" y="176"/>
                </a:lnTo>
                <a:lnTo>
                  <a:pt x="288" y="157"/>
                </a:lnTo>
                <a:lnTo>
                  <a:pt x="294" y="120"/>
                </a:lnTo>
                <a:lnTo>
                  <a:pt x="300" y="88"/>
                </a:lnTo>
                <a:lnTo>
                  <a:pt x="304" y="76"/>
                </a:lnTo>
                <a:lnTo>
                  <a:pt x="309" y="63"/>
                </a:lnTo>
                <a:lnTo>
                  <a:pt x="315" y="38"/>
                </a:lnTo>
                <a:lnTo>
                  <a:pt x="321" y="19"/>
                </a:lnTo>
                <a:lnTo>
                  <a:pt x="327" y="6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6"/>
                </a:lnTo>
                <a:lnTo>
                  <a:pt x="363" y="19"/>
                </a:lnTo>
                <a:lnTo>
                  <a:pt x="369" y="38"/>
                </a:lnTo>
                <a:lnTo>
                  <a:pt x="375" y="63"/>
                </a:lnTo>
                <a:lnTo>
                  <a:pt x="380" y="76"/>
                </a:lnTo>
                <a:lnTo>
                  <a:pt x="384" y="88"/>
                </a:lnTo>
                <a:lnTo>
                  <a:pt x="390" y="120"/>
                </a:lnTo>
                <a:lnTo>
                  <a:pt x="396" y="157"/>
                </a:lnTo>
                <a:lnTo>
                  <a:pt x="400" y="176"/>
                </a:lnTo>
                <a:lnTo>
                  <a:pt x="405" y="195"/>
                </a:lnTo>
                <a:lnTo>
                  <a:pt x="411" y="233"/>
                </a:lnTo>
                <a:lnTo>
                  <a:pt x="417" y="277"/>
                </a:lnTo>
                <a:lnTo>
                  <a:pt x="423" y="321"/>
                </a:lnTo>
                <a:lnTo>
                  <a:pt x="428" y="340"/>
                </a:lnTo>
                <a:lnTo>
                  <a:pt x="432" y="365"/>
                </a:lnTo>
                <a:lnTo>
                  <a:pt x="438" y="409"/>
                </a:lnTo>
                <a:lnTo>
                  <a:pt x="444" y="460"/>
                </a:lnTo>
                <a:lnTo>
                  <a:pt x="450" y="504"/>
                </a:lnTo>
                <a:lnTo>
                  <a:pt x="455" y="523"/>
                </a:lnTo>
                <a:lnTo>
                  <a:pt x="459" y="548"/>
                </a:lnTo>
                <a:lnTo>
                  <a:pt x="465" y="592"/>
                </a:lnTo>
                <a:lnTo>
                  <a:pt x="471" y="636"/>
                </a:lnTo>
                <a:lnTo>
                  <a:pt x="475" y="661"/>
                </a:lnTo>
                <a:lnTo>
                  <a:pt x="480" y="680"/>
                </a:lnTo>
                <a:lnTo>
                  <a:pt x="486" y="718"/>
                </a:lnTo>
                <a:lnTo>
                  <a:pt x="492" y="755"/>
                </a:lnTo>
                <a:lnTo>
                  <a:pt x="498" y="793"/>
                </a:lnTo>
                <a:lnTo>
                  <a:pt x="503" y="812"/>
                </a:lnTo>
                <a:lnTo>
                  <a:pt x="507" y="825"/>
                </a:lnTo>
                <a:lnTo>
                  <a:pt x="513" y="856"/>
                </a:lnTo>
                <a:lnTo>
                  <a:pt x="519" y="888"/>
                </a:lnTo>
                <a:lnTo>
                  <a:pt x="523" y="900"/>
                </a:lnTo>
                <a:lnTo>
                  <a:pt x="528" y="913"/>
                </a:lnTo>
                <a:lnTo>
                  <a:pt x="534" y="938"/>
                </a:lnTo>
                <a:lnTo>
                  <a:pt x="540" y="957"/>
                </a:lnTo>
                <a:lnTo>
                  <a:pt x="546" y="976"/>
                </a:lnTo>
                <a:lnTo>
                  <a:pt x="551" y="982"/>
                </a:lnTo>
                <a:lnTo>
                  <a:pt x="555" y="995"/>
                </a:lnTo>
                <a:lnTo>
                  <a:pt x="561" y="1014"/>
                </a:lnTo>
                <a:lnTo>
                  <a:pt x="567" y="1026"/>
                </a:lnTo>
                <a:lnTo>
                  <a:pt x="571" y="1032"/>
                </a:lnTo>
                <a:lnTo>
                  <a:pt x="576" y="1039"/>
                </a:lnTo>
                <a:lnTo>
                  <a:pt x="582" y="1045"/>
                </a:lnTo>
                <a:lnTo>
                  <a:pt x="588" y="1058"/>
                </a:lnTo>
                <a:lnTo>
                  <a:pt x="594" y="1064"/>
                </a:lnTo>
                <a:lnTo>
                  <a:pt x="599" y="1064"/>
                </a:lnTo>
                <a:lnTo>
                  <a:pt x="603" y="1070"/>
                </a:lnTo>
                <a:lnTo>
                  <a:pt x="609" y="1077"/>
                </a:lnTo>
                <a:lnTo>
                  <a:pt x="615" y="1083"/>
                </a:lnTo>
                <a:lnTo>
                  <a:pt x="621" y="1089"/>
                </a:lnTo>
                <a:lnTo>
                  <a:pt x="626" y="1089"/>
                </a:lnTo>
                <a:lnTo>
                  <a:pt x="630" y="1089"/>
                </a:lnTo>
                <a:lnTo>
                  <a:pt x="634" y="1089"/>
                </a:lnTo>
                <a:lnTo>
                  <a:pt x="636" y="1095"/>
                </a:lnTo>
                <a:lnTo>
                  <a:pt x="642" y="1095"/>
                </a:lnTo>
                <a:lnTo>
                  <a:pt x="646" y="1095"/>
                </a:lnTo>
                <a:lnTo>
                  <a:pt x="651" y="1102"/>
                </a:lnTo>
                <a:lnTo>
                  <a:pt x="657" y="1102"/>
                </a:lnTo>
                <a:lnTo>
                  <a:pt x="663" y="1102"/>
                </a:lnTo>
                <a:lnTo>
                  <a:pt x="669" y="1102"/>
                </a:lnTo>
                <a:lnTo>
                  <a:pt x="674" y="1102"/>
                </a:lnTo>
                <a:lnTo>
                  <a:pt x="678" y="1102"/>
                </a:lnTo>
                <a:lnTo>
                  <a:pt x="684" y="110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2" descr="Wide upward diagonal"/>
          <p:cNvSpPr>
            <a:spLocks noChangeArrowheads="1"/>
          </p:cNvSpPr>
          <p:nvPr/>
        </p:nvSpPr>
        <p:spPr bwMode="auto">
          <a:xfrm>
            <a:off x="1149350" y="6381750"/>
            <a:ext cx="7188200" cy="3175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4064000" y="5130800"/>
            <a:ext cx="1087438" cy="725488"/>
          </a:xfrm>
          <a:custGeom>
            <a:avLst/>
            <a:gdLst>
              <a:gd name="T0" fmla="*/ 10 w 685"/>
              <a:gd name="T1" fmla="*/ 3 h 457"/>
              <a:gd name="T2" fmla="*/ 27 w 685"/>
              <a:gd name="T3" fmla="*/ 3 h 457"/>
              <a:gd name="T4" fmla="*/ 42 w 685"/>
              <a:gd name="T5" fmla="*/ 5 h 457"/>
              <a:gd name="T6" fmla="*/ 54 w 685"/>
              <a:gd name="T7" fmla="*/ 8 h 457"/>
              <a:gd name="T8" fmla="*/ 69 w 685"/>
              <a:gd name="T9" fmla="*/ 10 h 457"/>
              <a:gd name="T10" fmla="*/ 86 w 685"/>
              <a:gd name="T11" fmla="*/ 18 h 457"/>
              <a:gd name="T12" fmla="*/ 102 w 685"/>
              <a:gd name="T13" fmla="*/ 26 h 457"/>
              <a:gd name="T14" fmla="*/ 117 w 685"/>
              <a:gd name="T15" fmla="*/ 34 h 457"/>
              <a:gd name="T16" fmla="*/ 133 w 685"/>
              <a:gd name="T17" fmla="*/ 52 h 457"/>
              <a:gd name="T18" fmla="*/ 150 w 685"/>
              <a:gd name="T19" fmla="*/ 70 h 457"/>
              <a:gd name="T20" fmla="*/ 165 w 685"/>
              <a:gd name="T21" fmla="*/ 91 h 457"/>
              <a:gd name="T22" fmla="*/ 181 w 685"/>
              <a:gd name="T23" fmla="*/ 122 h 457"/>
              <a:gd name="T24" fmla="*/ 198 w 685"/>
              <a:gd name="T25" fmla="*/ 161 h 457"/>
              <a:gd name="T26" fmla="*/ 213 w 685"/>
              <a:gd name="T27" fmla="*/ 194 h 457"/>
              <a:gd name="T28" fmla="*/ 229 w 685"/>
              <a:gd name="T29" fmla="*/ 241 h 457"/>
              <a:gd name="T30" fmla="*/ 246 w 685"/>
              <a:gd name="T31" fmla="*/ 288 h 457"/>
              <a:gd name="T32" fmla="*/ 261 w 685"/>
              <a:gd name="T33" fmla="*/ 324 h 457"/>
              <a:gd name="T34" fmla="*/ 279 w 685"/>
              <a:gd name="T35" fmla="*/ 376 h 457"/>
              <a:gd name="T36" fmla="*/ 294 w 685"/>
              <a:gd name="T37" fmla="*/ 407 h 457"/>
              <a:gd name="T38" fmla="*/ 309 w 685"/>
              <a:gd name="T39" fmla="*/ 430 h 457"/>
              <a:gd name="T40" fmla="*/ 327 w 685"/>
              <a:gd name="T41" fmla="*/ 453 h 457"/>
              <a:gd name="T42" fmla="*/ 342 w 685"/>
              <a:gd name="T43" fmla="*/ 456 h 457"/>
              <a:gd name="T44" fmla="*/ 357 w 685"/>
              <a:gd name="T45" fmla="*/ 453 h 457"/>
              <a:gd name="T46" fmla="*/ 375 w 685"/>
              <a:gd name="T47" fmla="*/ 430 h 457"/>
              <a:gd name="T48" fmla="*/ 390 w 685"/>
              <a:gd name="T49" fmla="*/ 407 h 457"/>
              <a:gd name="T50" fmla="*/ 405 w 685"/>
              <a:gd name="T51" fmla="*/ 376 h 457"/>
              <a:gd name="T52" fmla="*/ 423 w 685"/>
              <a:gd name="T53" fmla="*/ 324 h 457"/>
              <a:gd name="T54" fmla="*/ 438 w 685"/>
              <a:gd name="T55" fmla="*/ 288 h 457"/>
              <a:gd name="T56" fmla="*/ 455 w 685"/>
              <a:gd name="T57" fmla="*/ 241 h 457"/>
              <a:gd name="T58" fmla="*/ 471 w 685"/>
              <a:gd name="T59" fmla="*/ 194 h 457"/>
              <a:gd name="T60" fmla="*/ 486 w 685"/>
              <a:gd name="T61" fmla="*/ 161 h 457"/>
              <a:gd name="T62" fmla="*/ 503 w 685"/>
              <a:gd name="T63" fmla="*/ 122 h 457"/>
              <a:gd name="T64" fmla="*/ 519 w 685"/>
              <a:gd name="T65" fmla="*/ 91 h 457"/>
              <a:gd name="T66" fmla="*/ 534 w 685"/>
              <a:gd name="T67" fmla="*/ 70 h 457"/>
              <a:gd name="T68" fmla="*/ 551 w 685"/>
              <a:gd name="T69" fmla="*/ 52 h 457"/>
              <a:gd name="T70" fmla="*/ 567 w 685"/>
              <a:gd name="T71" fmla="*/ 34 h 457"/>
              <a:gd name="T72" fmla="*/ 582 w 685"/>
              <a:gd name="T73" fmla="*/ 26 h 457"/>
              <a:gd name="T74" fmla="*/ 599 w 685"/>
              <a:gd name="T75" fmla="*/ 18 h 457"/>
              <a:gd name="T76" fmla="*/ 615 w 685"/>
              <a:gd name="T77" fmla="*/ 10 h 457"/>
              <a:gd name="T78" fmla="*/ 630 w 685"/>
              <a:gd name="T79" fmla="*/ 8 h 457"/>
              <a:gd name="T80" fmla="*/ 642 w 685"/>
              <a:gd name="T81" fmla="*/ 5 h 457"/>
              <a:gd name="T82" fmla="*/ 657 w 685"/>
              <a:gd name="T83" fmla="*/ 3 h 457"/>
              <a:gd name="T84" fmla="*/ 674 w 685"/>
              <a:gd name="T85" fmla="*/ 3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457">
                <a:moveTo>
                  <a:pt x="0" y="0"/>
                </a:moveTo>
                <a:lnTo>
                  <a:pt x="6" y="3"/>
                </a:lnTo>
                <a:lnTo>
                  <a:pt x="10" y="3"/>
                </a:lnTo>
                <a:lnTo>
                  <a:pt x="15" y="3"/>
                </a:lnTo>
                <a:lnTo>
                  <a:pt x="21" y="3"/>
                </a:lnTo>
                <a:lnTo>
                  <a:pt x="27" y="3"/>
                </a:lnTo>
                <a:lnTo>
                  <a:pt x="33" y="3"/>
                </a:lnTo>
                <a:lnTo>
                  <a:pt x="38" y="5"/>
                </a:lnTo>
                <a:lnTo>
                  <a:pt x="42" y="5"/>
                </a:lnTo>
                <a:lnTo>
                  <a:pt x="48" y="5"/>
                </a:lnTo>
                <a:lnTo>
                  <a:pt x="50" y="8"/>
                </a:lnTo>
                <a:lnTo>
                  <a:pt x="54" y="8"/>
                </a:lnTo>
                <a:lnTo>
                  <a:pt x="58" y="8"/>
                </a:lnTo>
                <a:lnTo>
                  <a:pt x="63" y="8"/>
                </a:lnTo>
                <a:lnTo>
                  <a:pt x="69" y="10"/>
                </a:lnTo>
                <a:lnTo>
                  <a:pt x="75" y="13"/>
                </a:lnTo>
                <a:lnTo>
                  <a:pt x="81" y="16"/>
                </a:lnTo>
                <a:lnTo>
                  <a:pt x="86" y="18"/>
                </a:lnTo>
                <a:lnTo>
                  <a:pt x="90" y="18"/>
                </a:lnTo>
                <a:lnTo>
                  <a:pt x="96" y="21"/>
                </a:lnTo>
                <a:lnTo>
                  <a:pt x="102" y="26"/>
                </a:lnTo>
                <a:lnTo>
                  <a:pt x="108" y="29"/>
                </a:lnTo>
                <a:lnTo>
                  <a:pt x="113" y="31"/>
                </a:lnTo>
                <a:lnTo>
                  <a:pt x="117" y="34"/>
                </a:lnTo>
                <a:lnTo>
                  <a:pt x="123" y="39"/>
                </a:lnTo>
                <a:lnTo>
                  <a:pt x="129" y="47"/>
                </a:lnTo>
                <a:lnTo>
                  <a:pt x="133" y="52"/>
                </a:lnTo>
                <a:lnTo>
                  <a:pt x="138" y="54"/>
                </a:lnTo>
                <a:lnTo>
                  <a:pt x="144" y="62"/>
                </a:lnTo>
                <a:lnTo>
                  <a:pt x="150" y="70"/>
                </a:lnTo>
                <a:lnTo>
                  <a:pt x="156" y="80"/>
                </a:lnTo>
                <a:lnTo>
                  <a:pt x="161" y="86"/>
                </a:lnTo>
                <a:lnTo>
                  <a:pt x="165" y="91"/>
                </a:lnTo>
                <a:lnTo>
                  <a:pt x="171" y="104"/>
                </a:lnTo>
                <a:lnTo>
                  <a:pt x="177" y="117"/>
                </a:lnTo>
                <a:lnTo>
                  <a:pt x="181" y="122"/>
                </a:lnTo>
                <a:lnTo>
                  <a:pt x="186" y="130"/>
                </a:lnTo>
                <a:lnTo>
                  <a:pt x="192" y="145"/>
                </a:lnTo>
                <a:lnTo>
                  <a:pt x="198" y="161"/>
                </a:lnTo>
                <a:lnTo>
                  <a:pt x="204" y="176"/>
                </a:lnTo>
                <a:lnTo>
                  <a:pt x="209" y="184"/>
                </a:lnTo>
                <a:lnTo>
                  <a:pt x="213" y="194"/>
                </a:lnTo>
                <a:lnTo>
                  <a:pt x="219" y="212"/>
                </a:lnTo>
                <a:lnTo>
                  <a:pt x="225" y="231"/>
                </a:lnTo>
                <a:lnTo>
                  <a:pt x="229" y="241"/>
                </a:lnTo>
                <a:lnTo>
                  <a:pt x="234" y="249"/>
                </a:lnTo>
                <a:lnTo>
                  <a:pt x="240" y="267"/>
                </a:lnTo>
                <a:lnTo>
                  <a:pt x="246" y="288"/>
                </a:lnTo>
                <a:lnTo>
                  <a:pt x="252" y="306"/>
                </a:lnTo>
                <a:lnTo>
                  <a:pt x="257" y="316"/>
                </a:lnTo>
                <a:lnTo>
                  <a:pt x="261" y="324"/>
                </a:lnTo>
                <a:lnTo>
                  <a:pt x="267" y="342"/>
                </a:lnTo>
                <a:lnTo>
                  <a:pt x="273" y="360"/>
                </a:lnTo>
                <a:lnTo>
                  <a:pt x="279" y="376"/>
                </a:lnTo>
                <a:lnTo>
                  <a:pt x="284" y="383"/>
                </a:lnTo>
                <a:lnTo>
                  <a:pt x="288" y="391"/>
                </a:lnTo>
                <a:lnTo>
                  <a:pt x="294" y="407"/>
                </a:lnTo>
                <a:lnTo>
                  <a:pt x="300" y="420"/>
                </a:lnTo>
                <a:lnTo>
                  <a:pt x="304" y="425"/>
                </a:lnTo>
                <a:lnTo>
                  <a:pt x="309" y="430"/>
                </a:lnTo>
                <a:lnTo>
                  <a:pt x="315" y="440"/>
                </a:lnTo>
                <a:lnTo>
                  <a:pt x="321" y="448"/>
                </a:lnTo>
                <a:lnTo>
                  <a:pt x="327" y="453"/>
                </a:lnTo>
                <a:lnTo>
                  <a:pt x="332" y="456"/>
                </a:lnTo>
                <a:lnTo>
                  <a:pt x="336" y="456"/>
                </a:lnTo>
                <a:lnTo>
                  <a:pt x="342" y="456"/>
                </a:lnTo>
                <a:lnTo>
                  <a:pt x="348" y="456"/>
                </a:lnTo>
                <a:lnTo>
                  <a:pt x="352" y="456"/>
                </a:lnTo>
                <a:lnTo>
                  <a:pt x="357" y="453"/>
                </a:lnTo>
                <a:lnTo>
                  <a:pt x="363" y="448"/>
                </a:lnTo>
                <a:lnTo>
                  <a:pt x="369" y="440"/>
                </a:lnTo>
                <a:lnTo>
                  <a:pt x="375" y="430"/>
                </a:lnTo>
                <a:lnTo>
                  <a:pt x="380" y="425"/>
                </a:lnTo>
                <a:lnTo>
                  <a:pt x="384" y="420"/>
                </a:lnTo>
                <a:lnTo>
                  <a:pt x="390" y="407"/>
                </a:lnTo>
                <a:lnTo>
                  <a:pt x="396" y="391"/>
                </a:lnTo>
                <a:lnTo>
                  <a:pt x="400" y="383"/>
                </a:lnTo>
                <a:lnTo>
                  <a:pt x="405" y="376"/>
                </a:lnTo>
                <a:lnTo>
                  <a:pt x="411" y="360"/>
                </a:lnTo>
                <a:lnTo>
                  <a:pt x="417" y="342"/>
                </a:lnTo>
                <a:lnTo>
                  <a:pt x="423" y="324"/>
                </a:lnTo>
                <a:lnTo>
                  <a:pt x="428" y="316"/>
                </a:lnTo>
                <a:lnTo>
                  <a:pt x="432" y="306"/>
                </a:lnTo>
                <a:lnTo>
                  <a:pt x="438" y="288"/>
                </a:lnTo>
                <a:lnTo>
                  <a:pt x="444" y="267"/>
                </a:lnTo>
                <a:lnTo>
                  <a:pt x="450" y="249"/>
                </a:lnTo>
                <a:lnTo>
                  <a:pt x="455" y="241"/>
                </a:lnTo>
                <a:lnTo>
                  <a:pt x="459" y="231"/>
                </a:lnTo>
                <a:lnTo>
                  <a:pt x="465" y="212"/>
                </a:lnTo>
                <a:lnTo>
                  <a:pt x="471" y="194"/>
                </a:lnTo>
                <a:lnTo>
                  <a:pt x="475" y="184"/>
                </a:lnTo>
                <a:lnTo>
                  <a:pt x="480" y="176"/>
                </a:lnTo>
                <a:lnTo>
                  <a:pt x="486" y="161"/>
                </a:lnTo>
                <a:lnTo>
                  <a:pt x="492" y="145"/>
                </a:lnTo>
                <a:lnTo>
                  <a:pt x="498" y="130"/>
                </a:lnTo>
                <a:lnTo>
                  <a:pt x="503" y="122"/>
                </a:lnTo>
                <a:lnTo>
                  <a:pt x="507" y="117"/>
                </a:lnTo>
                <a:lnTo>
                  <a:pt x="513" y="104"/>
                </a:lnTo>
                <a:lnTo>
                  <a:pt x="519" y="91"/>
                </a:lnTo>
                <a:lnTo>
                  <a:pt x="523" y="86"/>
                </a:lnTo>
                <a:lnTo>
                  <a:pt x="528" y="80"/>
                </a:lnTo>
                <a:lnTo>
                  <a:pt x="534" y="70"/>
                </a:lnTo>
                <a:lnTo>
                  <a:pt x="540" y="62"/>
                </a:lnTo>
                <a:lnTo>
                  <a:pt x="546" y="54"/>
                </a:lnTo>
                <a:lnTo>
                  <a:pt x="551" y="52"/>
                </a:lnTo>
                <a:lnTo>
                  <a:pt x="555" y="47"/>
                </a:lnTo>
                <a:lnTo>
                  <a:pt x="561" y="39"/>
                </a:lnTo>
                <a:lnTo>
                  <a:pt x="567" y="34"/>
                </a:lnTo>
                <a:lnTo>
                  <a:pt x="571" y="31"/>
                </a:lnTo>
                <a:lnTo>
                  <a:pt x="576" y="29"/>
                </a:lnTo>
                <a:lnTo>
                  <a:pt x="582" y="26"/>
                </a:lnTo>
                <a:lnTo>
                  <a:pt x="588" y="21"/>
                </a:lnTo>
                <a:lnTo>
                  <a:pt x="594" y="18"/>
                </a:lnTo>
                <a:lnTo>
                  <a:pt x="599" y="18"/>
                </a:lnTo>
                <a:lnTo>
                  <a:pt x="603" y="16"/>
                </a:lnTo>
                <a:lnTo>
                  <a:pt x="609" y="13"/>
                </a:lnTo>
                <a:lnTo>
                  <a:pt x="615" y="10"/>
                </a:lnTo>
                <a:lnTo>
                  <a:pt x="621" y="8"/>
                </a:lnTo>
                <a:lnTo>
                  <a:pt x="626" y="8"/>
                </a:lnTo>
                <a:lnTo>
                  <a:pt x="630" y="8"/>
                </a:lnTo>
                <a:lnTo>
                  <a:pt x="634" y="8"/>
                </a:lnTo>
                <a:lnTo>
                  <a:pt x="636" y="5"/>
                </a:lnTo>
                <a:lnTo>
                  <a:pt x="642" y="5"/>
                </a:lnTo>
                <a:lnTo>
                  <a:pt x="646" y="5"/>
                </a:lnTo>
                <a:lnTo>
                  <a:pt x="651" y="3"/>
                </a:lnTo>
                <a:lnTo>
                  <a:pt x="657" y="3"/>
                </a:lnTo>
                <a:lnTo>
                  <a:pt x="663" y="3"/>
                </a:lnTo>
                <a:lnTo>
                  <a:pt x="669" y="3"/>
                </a:lnTo>
                <a:lnTo>
                  <a:pt x="674" y="3"/>
                </a:lnTo>
                <a:lnTo>
                  <a:pt x="678" y="3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4279900" y="4972050"/>
            <a:ext cx="609600" cy="1022350"/>
            <a:chOff x="2696" y="2988"/>
            <a:chExt cx="384" cy="644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696" y="3021"/>
              <a:ext cx="0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2700" y="3632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3080" y="2988"/>
              <a:ext cx="0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85800" y="4711700"/>
            <a:ext cx="4445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73100" y="57658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008563" y="5516563"/>
            <a:ext cx="3479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Gas phase concentration</a:t>
            </a:r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 flipV="1">
            <a:off x="4768850" y="5568950"/>
            <a:ext cx="36830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2044700" y="3000375"/>
            <a:ext cx="1087438" cy="2128838"/>
          </a:xfrm>
          <a:custGeom>
            <a:avLst/>
            <a:gdLst>
              <a:gd name="T0" fmla="*/ 10 w 685"/>
              <a:gd name="T1" fmla="*/ 1332 h 1341"/>
              <a:gd name="T2" fmla="*/ 27 w 685"/>
              <a:gd name="T3" fmla="*/ 1332 h 1341"/>
              <a:gd name="T4" fmla="*/ 42 w 685"/>
              <a:gd name="T5" fmla="*/ 1325 h 1341"/>
              <a:gd name="T6" fmla="*/ 54 w 685"/>
              <a:gd name="T7" fmla="*/ 1317 h 1341"/>
              <a:gd name="T8" fmla="*/ 69 w 685"/>
              <a:gd name="T9" fmla="*/ 1310 h 1341"/>
              <a:gd name="T10" fmla="*/ 86 w 685"/>
              <a:gd name="T11" fmla="*/ 1287 h 1341"/>
              <a:gd name="T12" fmla="*/ 102 w 685"/>
              <a:gd name="T13" fmla="*/ 1264 h 1341"/>
              <a:gd name="T14" fmla="*/ 117 w 685"/>
              <a:gd name="T15" fmla="*/ 1241 h 1341"/>
              <a:gd name="T16" fmla="*/ 133 w 685"/>
              <a:gd name="T17" fmla="*/ 1188 h 1341"/>
              <a:gd name="T18" fmla="*/ 150 w 685"/>
              <a:gd name="T19" fmla="*/ 1134 h 1341"/>
              <a:gd name="T20" fmla="*/ 165 w 685"/>
              <a:gd name="T21" fmla="*/ 1074 h 1341"/>
              <a:gd name="T22" fmla="*/ 181 w 685"/>
              <a:gd name="T23" fmla="*/ 982 h 1341"/>
              <a:gd name="T24" fmla="*/ 198 w 685"/>
              <a:gd name="T25" fmla="*/ 868 h 1341"/>
              <a:gd name="T26" fmla="*/ 213 w 685"/>
              <a:gd name="T27" fmla="*/ 769 h 1341"/>
              <a:gd name="T28" fmla="*/ 229 w 685"/>
              <a:gd name="T29" fmla="*/ 632 h 1341"/>
              <a:gd name="T30" fmla="*/ 246 w 685"/>
              <a:gd name="T31" fmla="*/ 495 h 1341"/>
              <a:gd name="T32" fmla="*/ 261 w 685"/>
              <a:gd name="T33" fmla="*/ 388 h 1341"/>
              <a:gd name="T34" fmla="*/ 279 w 685"/>
              <a:gd name="T35" fmla="*/ 236 h 1341"/>
              <a:gd name="T36" fmla="*/ 294 w 685"/>
              <a:gd name="T37" fmla="*/ 145 h 1341"/>
              <a:gd name="T38" fmla="*/ 309 w 685"/>
              <a:gd name="T39" fmla="*/ 76 h 1341"/>
              <a:gd name="T40" fmla="*/ 327 w 685"/>
              <a:gd name="T41" fmla="*/ 8 h 1341"/>
              <a:gd name="T42" fmla="*/ 342 w 685"/>
              <a:gd name="T43" fmla="*/ 0 h 1341"/>
              <a:gd name="T44" fmla="*/ 357 w 685"/>
              <a:gd name="T45" fmla="*/ 8 h 1341"/>
              <a:gd name="T46" fmla="*/ 375 w 685"/>
              <a:gd name="T47" fmla="*/ 76 h 1341"/>
              <a:gd name="T48" fmla="*/ 390 w 685"/>
              <a:gd name="T49" fmla="*/ 145 h 1341"/>
              <a:gd name="T50" fmla="*/ 405 w 685"/>
              <a:gd name="T51" fmla="*/ 236 h 1341"/>
              <a:gd name="T52" fmla="*/ 423 w 685"/>
              <a:gd name="T53" fmla="*/ 388 h 1341"/>
              <a:gd name="T54" fmla="*/ 438 w 685"/>
              <a:gd name="T55" fmla="*/ 495 h 1341"/>
              <a:gd name="T56" fmla="*/ 455 w 685"/>
              <a:gd name="T57" fmla="*/ 632 h 1341"/>
              <a:gd name="T58" fmla="*/ 471 w 685"/>
              <a:gd name="T59" fmla="*/ 769 h 1341"/>
              <a:gd name="T60" fmla="*/ 486 w 685"/>
              <a:gd name="T61" fmla="*/ 868 h 1341"/>
              <a:gd name="T62" fmla="*/ 503 w 685"/>
              <a:gd name="T63" fmla="*/ 982 h 1341"/>
              <a:gd name="T64" fmla="*/ 519 w 685"/>
              <a:gd name="T65" fmla="*/ 1074 h 1341"/>
              <a:gd name="T66" fmla="*/ 534 w 685"/>
              <a:gd name="T67" fmla="*/ 1134 h 1341"/>
              <a:gd name="T68" fmla="*/ 551 w 685"/>
              <a:gd name="T69" fmla="*/ 1188 h 1341"/>
              <a:gd name="T70" fmla="*/ 567 w 685"/>
              <a:gd name="T71" fmla="*/ 1241 h 1341"/>
              <a:gd name="T72" fmla="*/ 582 w 685"/>
              <a:gd name="T73" fmla="*/ 1264 h 1341"/>
              <a:gd name="T74" fmla="*/ 599 w 685"/>
              <a:gd name="T75" fmla="*/ 1287 h 1341"/>
              <a:gd name="T76" fmla="*/ 615 w 685"/>
              <a:gd name="T77" fmla="*/ 1310 h 1341"/>
              <a:gd name="T78" fmla="*/ 630 w 685"/>
              <a:gd name="T79" fmla="*/ 1317 h 1341"/>
              <a:gd name="T80" fmla="*/ 642 w 685"/>
              <a:gd name="T81" fmla="*/ 1325 h 1341"/>
              <a:gd name="T82" fmla="*/ 657 w 685"/>
              <a:gd name="T83" fmla="*/ 1332 h 1341"/>
              <a:gd name="T84" fmla="*/ 674 w 685"/>
              <a:gd name="T85" fmla="*/ 1332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1341">
                <a:moveTo>
                  <a:pt x="0" y="1340"/>
                </a:moveTo>
                <a:lnTo>
                  <a:pt x="6" y="1332"/>
                </a:lnTo>
                <a:lnTo>
                  <a:pt x="10" y="1332"/>
                </a:lnTo>
                <a:lnTo>
                  <a:pt x="15" y="1332"/>
                </a:lnTo>
                <a:lnTo>
                  <a:pt x="21" y="1332"/>
                </a:lnTo>
                <a:lnTo>
                  <a:pt x="27" y="1332"/>
                </a:lnTo>
                <a:lnTo>
                  <a:pt x="33" y="1332"/>
                </a:lnTo>
                <a:lnTo>
                  <a:pt x="38" y="1325"/>
                </a:lnTo>
                <a:lnTo>
                  <a:pt x="42" y="1325"/>
                </a:lnTo>
                <a:lnTo>
                  <a:pt x="48" y="1325"/>
                </a:lnTo>
                <a:lnTo>
                  <a:pt x="50" y="1317"/>
                </a:lnTo>
                <a:lnTo>
                  <a:pt x="54" y="1317"/>
                </a:lnTo>
                <a:lnTo>
                  <a:pt x="58" y="1317"/>
                </a:lnTo>
                <a:lnTo>
                  <a:pt x="63" y="1317"/>
                </a:lnTo>
                <a:lnTo>
                  <a:pt x="69" y="1310"/>
                </a:lnTo>
                <a:lnTo>
                  <a:pt x="75" y="1302"/>
                </a:lnTo>
                <a:lnTo>
                  <a:pt x="81" y="1294"/>
                </a:lnTo>
                <a:lnTo>
                  <a:pt x="86" y="1287"/>
                </a:lnTo>
                <a:lnTo>
                  <a:pt x="90" y="1287"/>
                </a:lnTo>
                <a:lnTo>
                  <a:pt x="96" y="1279"/>
                </a:lnTo>
                <a:lnTo>
                  <a:pt x="102" y="1264"/>
                </a:lnTo>
                <a:lnTo>
                  <a:pt x="108" y="1256"/>
                </a:lnTo>
                <a:lnTo>
                  <a:pt x="113" y="1249"/>
                </a:lnTo>
                <a:lnTo>
                  <a:pt x="117" y="1241"/>
                </a:lnTo>
                <a:lnTo>
                  <a:pt x="123" y="1226"/>
                </a:lnTo>
                <a:lnTo>
                  <a:pt x="129" y="1203"/>
                </a:lnTo>
                <a:lnTo>
                  <a:pt x="133" y="1188"/>
                </a:lnTo>
                <a:lnTo>
                  <a:pt x="138" y="1180"/>
                </a:lnTo>
                <a:lnTo>
                  <a:pt x="144" y="1157"/>
                </a:lnTo>
                <a:lnTo>
                  <a:pt x="150" y="1134"/>
                </a:lnTo>
                <a:lnTo>
                  <a:pt x="156" y="1104"/>
                </a:lnTo>
                <a:lnTo>
                  <a:pt x="161" y="1089"/>
                </a:lnTo>
                <a:lnTo>
                  <a:pt x="165" y="1074"/>
                </a:lnTo>
                <a:lnTo>
                  <a:pt x="171" y="1035"/>
                </a:lnTo>
                <a:lnTo>
                  <a:pt x="177" y="997"/>
                </a:lnTo>
                <a:lnTo>
                  <a:pt x="181" y="982"/>
                </a:lnTo>
                <a:lnTo>
                  <a:pt x="186" y="959"/>
                </a:lnTo>
                <a:lnTo>
                  <a:pt x="192" y="914"/>
                </a:lnTo>
                <a:lnTo>
                  <a:pt x="198" y="868"/>
                </a:lnTo>
                <a:lnTo>
                  <a:pt x="204" y="822"/>
                </a:lnTo>
                <a:lnTo>
                  <a:pt x="209" y="799"/>
                </a:lnTo>
                <a:lnTo>
                  <a:pt x="213" y="769"/>
                </a:lnTo>
                <a:lnTo>
                  <a:pt x="219" y="716"/>
                </a:lnTo>
                <a:lnTo>
                  <a:pt x="225" y="662"/>
                </a:lnTo>
                <a:lnTo>
                  <a:pt x="229" y="632"/>
                </a:lnTo>
                <a:lnTo>
                  <a:pt x="234" y="609"/>
                </a:lnTo>
                <a:lnTo>
                  <a:pt x="240" y="556"/>
                </a:lnTo>
                <a:lnTo>
                  <a:pt x="246" y="495"/>
                </a:lnTo>
                <a:lnTo>
                  <a:pt x="252" y="442"/>
                </a:lnTo>
                <a:lnTo>
                  <a:pt x="257" y="411"/>
                </a:lnTo>
                <a:lnTo>
                  <a:pt x="261" y="388"/>
                </a:lnTo>
                <a:lnTo>
                  <a:pt x="267" y="335"/>
                </a:lnTo>
                <a:lnTo>
                  <a:pt x="273" y="282"/>
                </a:lnTo>
                <a:lnTo>
                  <a:pt x="279" y="236"/>
                </a:lnTo>
                <a:lnTo>
                  <a:pt x="284" y="213"/>
                </a:lnTo>
                <a:lnTo>
                  <a:pt x="288" y="190"/>
                </a:lnTo>
                <a:lnTo>
                  <a:pt x="294" y="145"/>
                </a:lnTo>
                <a:lnTo>
                  <a:pt x="300" y="107"/>
                </a:lnTo>
                <a:lnTo>
                  <a:pt x="304" y="91"/>
                </a:lnTo>
                <a:lnTo>
                  <a:pt x="309" y="76"/>
                </a:lnTo>
                <a:lnTo>
                  <a:pt x="315" y="46"/>
                </a:lnTo>
                <a:lnTo>
                  <a:pt x="321" y="23"/>
                </a:lnTo>
                <a:lnTo>
                  <a:pt x="327" y="8"/>
                </a:lnTo>
                <a:lnTo>
                  <a:pt x="332" y="0"/>
                </a:lnTo>
                <a:lnTo>
                  <a:pt x="336" y="0"/>
                </a:lnTo>
                <a:lnTo>
                  <a:pt x="342" y="0"/>
                </a:lnTo>
                <a:lnTo>
                  <a:pt x="348" y="0"/>
                </a:lnTo>
                <a:lnTo>
                  <a:pt x="352" y="0"/>
                </a:lnTo>
                <a:lnTo>
                  <a:pt x="357" y="8"/>
                </a:lnTo>
                <a:lnTo>
                  <a:pt x="363" y="23"/>
                </a:lnTo>
                <a:lnTo>
                  <a:pt x="369" y="46"/>
                </a:lnTo>
                <a:lnTo>
                  <a:pt x="375" y="76"/>
                </a:lnTo>
                <a:lnTo>
                  <a:pt x="380" y="91"/>
                </a:lnTo>
                <a:lnTo>
                  <a:pt x="384" y="107"/>
                </a:lnTo>
                <a:lnTo>
                  <a:pt x="390" y="145"/>
                </a:lnTo>
                <a:lnTo>
                  <a:pt x="396" y="190"/>
                </a:lnTo>
                <a:lnTo>
                  <a:pt x="400" y="213"/>
                </a:lnTo>
                <a:lnTo>
                  <a:pt x="405" y="236"/>
                </a:lnTo>
                <a:lnTo>
                  <a:pt x="411" y="282"/>
                </a:lnTo>
                <a:lnTo>
                  <a:pt x="417" y="335"/>
                </a:lnTo>
                <a:lnTo>
                  <a:pt x="423" y="388"/>
                </a:lnTo>
                <a:lnTo>
                  <a:pt x="428" y="411"/>
                </a:lnTo>
                <a:lnTo>
                  <a:pt x="432" y="442"/>
                </a:lnTo>
                <a:lnTo>
                  <a:pt x="438" y="495"/>
                </a:lnTo>
                <a:lnTo>
                  <a:pt x="444" y="556"/>
                </a:lnTo>
                <a:lnTo>
                  <a:pt x="450" y="609"/>
                </a:lnTo>
                <a:lnTo>
                  <a:pt x="455" y="632"/>
                </a:lnTo>
                <a:lnTo>
                  <a:pt x="459" y="662"/>
                </a:lnTo>
                <a:lnTo>
                  <a:pt x="465" y="716"/>
                </a:lnTo>
                <a:lnTo>
                  <a:pt x="471" y="769"/>
                </a:lnTo>
                <a:lnTo>
                  <a:pt x="475" y="799"/>
                </a:lnTo>
                <a:lnTo>
                  <a:pt x="480" y="822"/>
                </a:lnTo>
                <a:lnTo>
                  <a:pt x="486" y="868"/>
                </a:lnTo>
                <a:lnTo>
                  <a:pt x="492" y="914"/>
                </a:lnTo>
                <a:lnTo>
                  <a:pt x="498" y="959"/>
                </a:lnTo>
                <a:lnTo>
                  <a:pt x="503" y="982"/>
                </a:lnTo>
                <a:lnTo>
                  <a:pt x="507" y="997"/>
                </a:lnTo>
                <a:lnTo>
                  <a:pt x="513" y="1035"/>
                </a:lnTo>
                <a:lnTo>
                  <a:pt x="519" y="1074"/>
                </a:lnTo>
                <a:lnTo>
                  <a:pt x="523" y="1089"/>
                </a:lnTo>
                <a:lnTo>
                  <a:pt x="528" y="1104"/>
                </a:lnTo>
                <a:lnTo>
                  <a:pt x="534" y="1134"/>
                </a:lnTo>
                <a:lnTo>
                  <a:pt x="540" y="1157"/>
                </a:lnTo>
                <a:lnTo>
                  <a:pt x="546" y="1180"/>
                </a:lnTo>
                <a:lnTo>
                  <a:pt x="551" y="1188"/>
                </a:lnTo>
                <a:lnTo>
                  <a:pt x="555" y="1203"/>
                </a:lnTo>
                <a:lnTo>
                  <a:pt x="561" y="1226"/>
                </a:lnTo>
                <a:lnTo>
                  <a:pt x="567" y="1241"/>
                </a:lnTo>
                <a:lnTo>
                  <a:pt x="571" y="1249"/>
                </a:lnTo>
                <a:lnTo>
                  <a:pt x="576" y="1256"/>
                </a:lnTo>
                <a:lnTo>
                  <a:pt x="582" y="1264"/>
                </a:lnTo>
                <a:lnTo>
                  <a:pt x="588" y="1279"/>
                </a:lnTo>
                <a:lnTo>
                  <a:pt x="594" y="1287"/>
                </a:lnTo>
                <a:lnTo>
                  <a:pt x="599" y="1287"/>
                </a:lnTo>
                <a:lnTo>
                  <a:pt x="603" y="1294"/>
                </a:lnTo>
                <a:lnTo>
                  <a:pt x="609" y="1302"/>
                </a:lnTo>
                <a:lnTo>
                  <a:pt x="615" y="1310"/>
                </a:lnTo>
                <a:lnTo>
                  <a:pt x="621" y="1317"/>
                </a:lnTo>
                <a:lnTo>
                  <a:pt x="626" y="1317"/>
                </a:lnTo>
                <a:lnTo>
                  <a:pt x="630" y="1317"/>
                </a:lnTo>
                <a:lnTo>
                  <a:pt x="634" y="1317"/>
                </a:lnTo>
                <a:lnTo>
                  <a:pt x="636" y="1325"/>
                </a:lnTo>
                <a:lnTo>
                  <a:pt x="642" y="1325"/>
                </a:lnTo>
                <a:lnTo>
                  <a:pt x="646" y="1325"/>
                </a:lnTo>
                <a:lnTo>
                  <a:pt x="651" y="1332"/>
                </a:lnTo>
                <a:lnTo>
                  <a:pt x="657" y="1332"/>
                </a:lnTo>
                <a:lnTo>
                  <a:pt x="663" y="1332"/>
                </a:lnTo>
                <a:lnTo>
                  <a:pt x="669" y="1332"/>
                </a:lnTo>
                <a:lnTo>
                  <a:pt x="674" y="1332"/>
                </a:lnTo>
                <a:lnTo>
                  <a:pt x="678" y="1332"/>
                </a:lnTo>
                <a:lnTo>
                  <a:pt x="684" y="1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pattFill prst="pct50">
                  <a:fgClr>
                    <a:srgbClr val="0000D4"/>
                  </a:fgClr>
                  <a:bgClr>
                    <a:srgbClr val="000000"/>
                  </a:bgClr>
                </a:patt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2044700" y="5130800"/>
            <a:ext cx="1087438" cy="382588"/>
          </a:xfrm>
          <a:custGeom>
            <a:avLst/>
            <a:gdLst>
              <a:gd name="T0" fmla="*/ 10 w 685"/>
              <a:gd name="T1" fmla="*/ 1 h 241"/>
              <a:gd name="T2" fmla="*/ 27 w 685"/>
              <a:gd name="T3" fmla="*/ 1 h 241"/>
              <a:gd name="T4" fmla="*/ 42 w 685"/>
              <a:gd name="T5" fmla="*/ 3 h 241"/>
              <a:gd name="T6" fmla="*/ 54 w 685"/>
              <a:gd name="T7" fmla="*/ 4 h 241"/>
              <a:gd name="T8" fmla="*/ 69 w 685"/>
              <a:gd name="T9" fmla="*/ 5 h 241"/>
              <a:gd name="T10" fmla="*/ 86 w 685"/>
              <a:gd name="T11" fmla="*/ 10 h 241"/>
              <a:gd name="T12" fmla="*/ 102 w 685"/>
              <a:gd name="T13" fmla="*/ 14 h 241"/>
              <a:gd name="T14" fmla="*/ 117 w 685"/>
              <a:gd name="T15" fmla="*/ 18 h 241"/>
              <a:gd name="T16" fmla="*/ 133 w 685"/>
              <a:gd name="T17" fmla="*/ 27 h 241"/>
              <a:gd name="T18" fmla="*/ 150 w 685"/>
              <a:gd name="T19" fmla="*/ 37 h 241"/>
              <a:gd name="T20" fmla="*/ 165 w 685"/>
              <a:gd name="T21" fmla="*/ 48 h 241"/>
              <a:gd name="T22" fmla="*/ 181 w 685"/>
              <a:gd name="T23" fmla="*/ 64 h 241"/>
              <a:gd name="T24" fmla="*/ 198 w 685"/>
              <a:gd name="T25" fmla="*/ 85 h 241"/>
              <a:gd name="T26" fmla="*/ 213 w 685"/>
              <a:gd name="T27" fmla="*/ 102 h 241"/>
              <a:gd name="T28" fmla="*/ 229 w 685"/>
              <a:gd name="T29" fmla="*/ 127 h 241"/>
              <a:gd name="T30" fmla="*/ 246 w 685"/>
              <a:gd name="T31" fmla="*/ 151 h 241"/>
              <a:gd name="T32" fmla="*/ 261 w 685"/>
              <a:gd name="T33" fmla="*/ 170 h 241"/>
              <a:gd name="T34" fmla="*/ 279 w 685"/>
              <a:gd name="T35" fmla="*/ 198 h 241"/>
              <a:gd name="T36" fmla="*/ 294 w 685"/>
              <a:gd name="T37" fmla="*/ 214 h 241"/>
              <a:gd name="T38" fmla="*/ 309 w 685"/>
              <a:gd name="T39" fmla="*/ 226 h 241"/>
              <a:gd name="T40" fmla="*/ 327 w 685"/>
              <a:gd name="T41" fmla="*/ 239 h 241"/>
              <a:gd name="T42" fmla="*/ 342 w 685"/>
              <a:gd name="T43" fmla="*/ 240 h 241"/>
              <a:gd name="T44" fmla="*/ 357 w 685"/>
              <a:gd name="T45" fmla="*/ 239 h 241"/>
              <a:gd name="T46" fmla="*/ 375 w 685"/>
              <a:gd name="T47" fmla="*/ 226 h 241"/>
              <a:gd name="T48" fmla="*/ 390 w 685"/>
              <a:gd name="T49" fmla="*/ 214 h 241"/>
              <a:gd name="T50" fmla="*/ 405 w 685"/>
              <a:gd name="T51" fmla="*/ 198 h 241"/>
              <a:gd name="T52" fmla="*/ 423 w 685"/>
              <a:gd name="T53" fmla="*/ 170 h 241"/>
              <a:gd name="T54" fmla="*/ 438 w 685"/>
              <a:gd name="T55" fmla="*/ 151 h 241"/>
              <a:gd name="T56" fmla="*/ 455 w 685"/>
              <a:gd name="T57" fmla="*/ 127 h 241"/>
              <a:gd name="T58" fmla="*/ 471 w 685"/>
              <a:gd name="T59" fmla="*/ 102 h 241"/>
              <a:gd name="T60" fmla="*/ 486 w 685"/>
              <a:gd name="T61" fmla="*/ 85 h 241"/>
              <a:gd name="T62" fmla="*/ 503 w 685"/>
              <a:gd name="T63" fmla="*/ 64 h 241"/>
              <a:gd name="T64" fmla="*/ 519 w 685"/>
              <a:gd name="T65" fmla="*/ 48 h 241"/>
              <a:gd name="T66" fmla="*/ 534 w 685"/>
              <a:gd name="T67" fmla="*/ 37 h 241"/>
              <a:gd name="T68" fmla="*/ 551 w 685"/>
              <a:gd name="T69" fmla="*/ 27 h 241"/>
              <a:gd name="T70" fmla="*/ 567 w 685"/>
              <a:gd name="T71" fmla="*/ 18 h 241"/>
              <a:gd name="T72" fmla="*/ 582 w 685"/>
              <a:gd name="T73" fmla="*/ 14 h 241"/>
              <a:gd name="T74" fmla="*/ 599 w 685"/>
              <a:gd name="T75" fmla="*/ 10 h 241"/>
              <a:gd name="T76" fmla="*/ 615 w 685"/>
              <a:gd name="T77" fmla="*/ 5 h 241"/>
              <a:gd name="T78" fmla="*/ 630 w 685"/>
              <a:gd name="T79" fmla="*/ 4 h 241"/>
              <a:gd name="T80" fmla="*/ 642 w 685"/>
              <a:gd name="T81" fmla="*/ 3 h 241"/>
              <a:gd name="T82" fmla="*/ 657 w 685"/>
              <a:gd name="T83" fmla="*/ 1 h 241"/>
              <a:gd name="T84" fmla="*/ 674 w 685"/>
              <a:gd name="T85" fmla="*/ 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241">
                <a:moveTo>
                  <a:pt x="0" y="0"/>
                </a:moveTo>
                <a:lnTo>
                  <a:pt x="6" y="1"/>
                </a:lnTo>
                <a:lnTo>
                  <a:pt x="10" y="1"/>
                </a:lnTo>
                <a:lnTo>
                  <a:pt x="15" y="1"/>
                </a:lnTo>
                <a:lnTo>
                  <a:pt x="21" y="1"/>
                </a:lnTo>
                <a:lnTo>
                  <a:pt x="27" y="1"/>
                </a:lnTo>
                <a:lnTo>
                  <a:pt x="33" y="1"/>
                </a:lnTo>
                <a:lnTo>
                  <a:pt x="38" y="3"/>
                </a:lnTo>
                <a:lnTo>
                  <a:pt x="42" y="3"/>
                </a:lnTo>
                <a:lnTo>
                  <a:pt x="48" y="3"/>
                </a:lnTo>
                <a:lnTo>
                  <a:pt x="50" y="4"/>
                </a:lnTo>
                <a:lnTo>
                  <a:pt x="54" y="4"/>
                </a:lnTo>
                <a:lnTo>
                  <a:pt x="58" y="4"/>
                </a:lnTo>
                <a:lnTo>
                  <a:pt x="63" y="4"/>
                </a:lnTo>
                <a:lnTo>
                  <a:pt x="69" y="5"/>
                </a:lnTo>
                <a:lnTo>
                  <a:pt x="75" y="7"/>
                </a:lnTo>
                <a:lnTo>
                  <a:pt x="81" y="8"/>
                </a:lnTo>
                <a:lnTo>
                  <a:pt x="86" y="10"/>
                </a:lnTo>
                <a:lnTo>
                  <a:pt x="90" y="10"/>
                </a:lnTo>
                <a:lnTo>
                  <a:pt x="96" y="11"/>
                </a:lnTo>
                <a:lnTo>
                  <a:pt x="102" y="14"/>
                </a:lnTo>
                <a:lnTo>
                  <a:pt x="108" y="15"/>
                </a:lnTo>
                <a:lnTo>
                  <a:pt x="113" y="16"/>
                </a:lnTo>
                <a:lnTo>
                  <a:pt x="117" y="18"/>
                </a:lnTo>
                <a:lnTo>
                  <a:pt x="123" y="20"/>
                </a:lnTo>
                <a:lnTo>
                  <a:pt x="129" y="25"/>
                </a:lnTo>
                <a:lnTo>
                  <a:pt x="133" y="27"/>
                </a:lnTo>
                <a:lnTo>
                  <a:pt x="138" y="29"/>
                </a:lnTo>
                <a:lnTo>
                  <a:pt x="144" y="33"/>
                </a:lnTo>
                <a:lnTo>
                  <a:pt x="150" y="37"/>
                </a:lnTo>
                <a:lnTo>
                  <a:pt x="156" y="42"/>
                </a:lnTo>
                <a:lnTo>
                  <a:pt x="161" y="45"/>
                </a:lnTo>
                <a:lnTo>
                  <a:pt x="165" y="48"/>
                </a:lnTo>
                <a:lnTo>
                  <a:pt x="171" y="55"/>
                </a:lnTo>
                <a:lnTo>
                  <a:pt x="177" y="61"/>
                </a:lnTo>
                <a:lnTo>
                  <a:pt x="181" y="64"/>
                </a:lnTo>
                <a:lnTo>
                  <a:pt x="186" y="68"/>
                </a:lnTo>
                <a:lnTo>
                  <a:pt x="192" y="76"/>
                </a:lnTo>
                <a:lnTo>
                  <a:pt x="198" y="85"/>
                </a:lnTo>
                <a:lnTo>
                  <a:pt x="204" y="93"/>
                </a:lnTo>
                <a:lnTo>
                  <a:pt x="209" y="97"/>
                </a:lnTo>
                <a:lnTo>
                  <a:pt x="213" y="102"/>
                </a:lnTo>
                <a:lnTo>
                  <a:pt x="219" y="112"/>
                </a:lnTo>
                <a:lnTo>
                  <a:pt x="225" y="121"/>
                </a:lnTo>
                <a:lnTo>
                  <a:pt x="229" y="127"/>
                </a:lnTo>
                <a:lnTo>
                  <a:pt x="234" y="131"/>
                </a:lnTo>
                <a:lnTo>
                  <a:pt x="240" y="140"/>
                </a:lnTo>
                <a:lnTo>
                  <a:pt x="246" y="151"/>
                </a:lnTo>
                <a:lnTo>
                  <a:pt x="252" y="161"/>
                </a:lnTo>
                <a:lnTo>
                  <a:pt x="257" y="166"/>
                </a:lnTo>
                <a:lnTo>
                  <a:pt x="261" y="170"/>
                </a:lnTo>
                <a:lnTo>
                  <a:pt x="267" y="180"/>
                </a:lnTo>
                <a:lnTo>
                  <a:pt x="273" y="190"/>
                </a:lnTo>
                <a:lnTo>
                  <a:pt x="279" y="198"/>
                </a:lnTo>
                <a:lnTo>
                  <a:pt x="284" y="202"/>
                </a:lnTo>
                <a:lnTo>
                  <a:pt x="288" y="206"/>
                </a:lnTo>
                <a:lnTo>
                  <a:pt x="294" y="214"/>
                </a:lnTo>
                <a:lnTo>
                  <a:pt x="300" y="221"/>
                </a:lnTo>
                <a:lnTo>
                  <a:pt x="304" y="224"/>
                </a:lnTo>
                <a:lnTo>
                  <a:pt x="309" y="226"/>
                </a:lnTo>
                <a:lnTo>
                  <a:pt x="315" y="232"/>
                </a:lnTo>
                <a:lnTo>
                  <a:pt x="321" y="236"/>
                </a:lnTo>
                <a:lnTo>
                  <a:pt x="327" y="239"/>
                </a:lnTo>
                <a:lnTo>
                  <a:pt x="332" y="240"/>
                </a:lnTo>
                <a:lnTo>
                  <a:pt x="336" y="240"/>
                </a:lnTo>
                <a:lnTo>
                  <a:pt x="342" y="240"/>
                </a:lnTo>
                <a:lnTo>
                  <a:pt x="348" y="240"/>
                </a:lnTo>
                <a:lnTo>
                  <a:pt x="352" y="240"/>
                </a:lnTo>
                <a:lnTo>
                  <a:pt x="357" y="239"/>
                </a:lnTo>
                <a:lnTo>
                  <a:pt x="363" y="236"/>
                </a:lnTo>
                <a:lnTo>
                  <a:pt x="369" y="232"/>
                </a:lnTo>
                <a:lnTo>
                  <a:pt x="375" y="226"/>
                </a:lnTo>
                <a:lnTo>
                  <a:pt x="380" y="224"/>
                </a:lnTo>
                <a:lnTo>
                  <a:pt x="384" y="221"/>
                </a:lnTo>
                <a:lnTo>
                  <a:pt x="390" y="214"/>
                </a:lnTo>
                <a:lnTo>
                  <a:pt x="396" y="206"/>
                </a:lnTo>
                <a:lnTo>
                  <a:pt x="400" y="202"/>
                </a:lnTo>
                <a:lnTo>
                  <a:pt x="405" y="198"/>
                </a:lnTo>
                <a:lnTo>
                  <a:pt x="411" y="190"/>
                </a:lnTo>
                <a:lnTo>
                  <a:pt x="417" y="180"/>
                </a:lnTo>
                <a:lnTo>
                  <a:pt x="423" y="170"/>
                </a:lnTo>
                <a:lnTo>
                  <a:pt x="428" y="166"/>
                </a:lnTo>
                <a:lnTo>
                  <a:pt x="432" y="161"/>
                </a:lnTo>
                <a:lnTo>
                  <a:pt x="438" y="151"/>
                </a:lnTo>
                <a:lnTo>
                  <a:pt x="444" y="140"/>
                </a:lnTo>
                <a:lnTo>
                  <a:pt x="450" y="131"/>
                </a:lnTo>
                <a:lnTo>
                  <a:pt x="455" y="127"/>
                </a:lnTo>
                <a:lnTo>
                  <a:pt x="459" y="121"/>
                </a:lnTo>
                <a:lnTo>
                  <a:pt x="465" y="112"/>
                </a:lnTo>
                <a:lnTo>
                  <a:pt x="471" y="102"/>
                </a:lnTo>
                <a:lnTo>
                  <a:pt x="475" y="97"/>
                </a:lnTo>
                <a:lnTo>
                  <a:pt x="480" y="93"/>
                </a:lnTo>
                <a:lnTo>
                  <a:pt x="486" y="85"/>
                </a:lnTo>
                <a:lnTo>
                  <a:pt x="492" y="76"/>
                </a:lnTo>
                <a:lnTo>
                  <a:pt x="498" y="68"/>
                </a:lnTo>
                <a:lnTo>
                  <a:pt x="503" y="64"/>
                </a:lnTo>
                <a:lnTo>
                  <a:pt x="507" y="61"/>
                </a:lnTo>
                <a:lnTo>
                  <a:pt x="513" y="55"/>
                </a:lnTo>
                <a:lnTo>
                  <a:pt x="519" y="48"/>
                </a:lnTo>
                <a:lnTo>
                  <a:pt x="523" y="45"/>
                </a:lnTo>
                <a:lnTo>
                  <a:pt x="528" y="42"/>
                </a:lnTo>
                <a:lnTo>
                  <a:pt x="534" y="37"/>
                </a:lnTo>
                <a:lnTo>
                  <a:pt x="540" y="33"/>
                </a:lnTo>
                <a:lnTo>
                  <a:pt x="546" y="29"/>
                </a:lnTo>
                <a:lnTo>
                  <a:pt x="551" y="27"/>
                </a:lnTo>
                <a:lnTo>
                  <a:pt x="555" y="25"/>
                </a:lnTo>
                <a:lnTo>
                  <a:pt x="561" y="20"/>
                </a:lnTo>
                <a:lnTo>
                  <a:pt x="567" y="18"/>
                </a:lnTo>
                <a:lnTo>
                  <a:pt x="571" y="16"/>
                </a:lnTo>
                <a:lnTo>
                  <a:pt x="576" y="15"/>
                </a:lnTo>
                <a:lnTo>
                  <a:pt x="582" y="14"/>
                </a:lnTo>
                <a:lnTo>
                  <a:pt x="588" y="11"/>
                </a:lnTo>
                <a:lnTo>
                  <a:pt x="594" y="10"/>
                </a:lnTo>
                <a:lnTo>
                  <a:pt x="599" y="10"/>
                </a:lnTo>
                <a:lnTo>
                  <a:pt x="603" y="8"/>
                </a:lnTo>
                <a:lnTo>
                  <a:pt x="609" y="7"/>
                </a:lnTo>
                <a:lnTo>
                  <a:pt x="615" y="5"/>
                </a:lnTo>
                <a:lnTo>
                  <a:pt x="621" y="4"/>
                </a:lnTo>
                <a:lnTo>
                  <a:pt x="626" y="4"/>
                </a:lnTo>
                <a:lnTo>
                  <a:pt x="630" y="4"/>
                </a:lnTo>
                <a:lnTo>
                  <a:pt x="634" y="4"/>
                </a:lnTo>
                <a:lnTo>
                  <a:pt x="636" y="3"/>
                </a:lnTo>
                <a:lnTo>
                  <a:pt x="642" y="3"/>
                </a:lnTo>
                <a:lnTo>
                  <a:pt x="646" y="3"/>
                </a:lnTo>
                <a:lnTo>
                  <a:pt x="651" y="1"/>
                </a:lnTo>
                <a:lnTo>
                  <a:pt x="657" y="1"/>
                </a:lnTo>
                <a:lnTo>
                  <a:pt x="663" y="1"/>
                </a:lnTo>
                <a:lnTo>
                  <a:pt x="669" y="1"/>
                </a:lnTo>
                <a:lnTo>
                  <a:pt x="674" y="1"/>
                </a:lnTo>
                <a:lnTo>
                  <a:pt x="678" y="1"/>
                </a:lnTo>
                <a:lnTo>
                  <a:pt x="684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2628900" y="5308600"/>
            <a:ext cx="317500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4673600" y="5346700"/>
            <a:ext cx="622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9063" y="5249863"/>
            <a:ext cx="1673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>
                <a:latin typeface="Book Antiqua" panose="02040602050305030304" pitchFamily="18" charset="0"/>
              </a:rPr>
              <a:t>Carrier gas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365750" y="3635375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Book Antiqua" panose="02040602050305030304" pitchFamily="18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851281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uild="p" autoUpdateAnimBg="0"/>
    </p:bld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14875</TotalTime>
  <Words>39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Book Antiqua</vt:lpstr>
      <vt:lpstr>Candara</vt:lpstr>
      <vt:lpstr>MT Extra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Equation</vt:lpstr>
      <vt:lpstr>Carbon Adsorption</vt:lpstr>
      <vt:lpstr>PowerPoint Presentation</vt:lpstr>
      <vt:lpstr>Theory of Operation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Monroe Weber-Shirk</dc:creator>
  <cp:lastModifiedBy>Monroe Weber-Shirk</cp:lastModifiedBy>
  <cp:revision>96</cp:revision>
  <cp:lastPrinted>2017-12-22T15:44:44Z</cp:lastPrinted>
  <dcterms:created xsi:type="dcterms:W3CDTF">2004-02-18T13:46:16Z</dcterms:created>
  <dcterms:modified xsi:type="dcterms:W3CDTF">2018-11-30T18:28:59Z</dcterms:modified>
</cp:coreProperties>
</file>