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183E6A-AAA6-9F41-1DC3-D50BFE33BD1A}" v="3918" dt="2024-12-23T22:49:01.3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12/23/2024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12/23/2024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hyperlink" Target="mailto:daniel@gmail.com" TargetMode="Externa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Interactive Study Planner</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t>KV4006_DanielQue_w24014217</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95FFA-DD18-15F2-A86A-B4BAE2A61920}"/>
              </a:ext>
            </a:extLst>
          </p:cNvPr>
          <p:cNvSpPr>
            <a:spLocks noGrp="1"/>
          </p:cNvSpPr>
          <p:nvPr>
            <p:ph type="title"/>
          </p:nvPr>
        </p:nvSpPr>
        <p:spPr>
          <a:xfrm>
            <a:off x="3132" y="-375998"/>
            <a:ext cx="10515600" cy="1325563"/>
          </a:xfrm>
        </p:spPr>
        <p:txBody>
          <a:bodyPr>
            <a:normAutofit/>
          </a:bodyPr>
          <a:lstStyle/>
          <a:p>
            <a:r>
              <a:rPr lang="en-US" sz="3600" dirty="0"/>
              <a:t>Opening Website Page </a:t>
            </a:r>
          </a:p>
        </p:txBody>
      </p:sp>
      <p:pic>
        <p:nvPicPr>
          <p:cNvPr id="3" name="Picture 2" descr="A screenshot of a computer&#10;&#10;Description automatically generated">
            <a:extLst>
              <a:ext uri="{FF2B5EF4-FFF2-40B4-BE49-F238E27FC236}">
                <a16:creationId xmlns:a16="http://schemas.microsoft.com/office/drawing/2014/main" id="{BFDF6CD9-A32D-7C2D-E533-D496B66478A8}"/>
              </a:ext>
            </a:extLst>
          </p:cNvPr>
          <p:cNvPicPr>
            <a:picLocks noChangeAspect="1"/>
          </p:cNvPicPr>
          <p:nvPr/>
        </p:nvPicPr>
        <p:blipFill>
          <a:blip r:embed="rId2"/>
          <a:stretch>
            <a:fillRect/>
          </a:stretch>
        </p:blipFill>
        <p:spPr>
          <a:xfrm>
            <a:off x="293041" y="1365466"/>
            <a:ext cx="5803727" cy="2652420"/>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2F2FC585-F53C-D716-8D5E-40C405424ADC}"/>
              </a:ext>
            </a:extLst>
          </p:cNvPr>
          <p:cNvPicPr>
            <a:picLocks noChangeAspect="1"/>
          </p:cNvPicPr>
          <p:nvPr/>
        </p:nvPicPr>
        <p:blipFill>
          <a:blip r:embed="rId3"/>
          <a:stretch>
            <a:fillRect/>
          </a:stretch>
        </p:blipFill>
        <p:spPr>
          <a:xfrm>
            <a:off x="6098878" y="1475775"/>
            <a:ext cx="6096000" cy="2293340"/>
          </a:xfrm>
          <a:prstGeom prst="rect">
            <a:avLst/>
          </a:prstGeom>
        </p:spPr>
      </p:pic>
      <p:sp>
        <p:nvSpPr>
          <p:cNvPr id="5" name="TextBox 4">
            <a:extLst>
              <a:ext uri="{FF2B5EF4-FFF2-40B4-BE49-F238E27FC236}">
                <a16:creationId xmlns:a16="http://schemas.microsoft.com/office/drawing/2014/main" id="{7801B68A-A8C4-1E88-5ACB-8352297778A6}"/>
              </a:ext>
            </a:extLst>
          </p:cNvPr>
          <p:cNvSpPr txBox="1"/>
          <p:nvPr/>
        </p:nvSpPr>
        <p:spPr>
          <a:xfrm>
            <a:off x="748" y="4480614"/>
            <a:ext cx="11882936"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This is what you will log into as soon as you enter the site, the start of the study planner, includes a nice plain but professional design. This page shows/ tells the users to log in or create a account, if the user chooses to, they can come and enter the terms and conditions page where they are shown the terms and conditions of the website. </a:t>
            </a:r>
          </a:p>
          <a:p>
            <a:r>
              <a:rPr lang="en-US" dirty="0"/>
              <a:t>The top has a navigation bar that includes the login or create a account, the bottom has cards that I have created that have buttons to allow the user to create a account or </a:t>
            </a:r>
            <a:r>
              <a:rPr lang="en-US" dirty="0" err="1"/>
              <a:t>vist</a:t>
            </a:r>
            <a:r>
              <a:rPr lang="en-US" dirty="0"/>
              <a:t> the terms and conditions page and finally right at the bottom I have a footer that introduces the copyright claims stating that the this is our website so no one can copy anything we have in it. </a:t>
            </a:r>
          </a:p>
        </p:txBody>
      </p:sp>
    </p:spTree>
    <p:extLst>
      <p:ext uri="{BB962C8B-B14F-4D97-AF65-F5344CB8AC3E}">
        <p14:creationId xmlns:p14="http://schemas.microsoft.com/office/powerpoint/2010/main" val="3900897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590EB-AD9A-1061-9792-DBA0FC5751AF}"/>
              </a:ext>
            </a:extLst>
          </p:cNvPr>
          <p:cNvSpPr>
            <a:spLocks noGrp="1"/>
          </p:cNvSpPr>
          <p:nvPr>
            <p:ph type="title"/>
          </p:nvPr>
        </p:nvSpPr>
        <p:spPr>
          <a:xfrm>
            <a:off x="3132" y="-292491"/>
            <a:ext cx="10515600" cy="1325563"/>
          </a:xfrm>
        </p:spPr>
        <p:txBody>
          <a:bodyPr/>
          <a:lstStyle/>
          <a:p>
            <a:r>
              <a:rPr lang="en-US" dirty="0"/>
              <a:t>Log in Page </a:t>
            </a:r>
          </a:p>
        </p:txBody>
      </p:sp>
      <p:pic>
        <p:nvPicPr>
          <p:cNvPr id="4" name="Picture 3" descr="A screen shot of a sign up page&#10;&#10;Description automatically generated">
            <a:extLst>
              <a:ext uri="{FF2B5EF4-FFF2-40B4-BE49-F238E27FC236}">
                <a16:creationId xmlns:a16="http://schemas.microsoft.com/office/drawing/2014/main" id="{73EE921D-E6DB-2BAE-1717-44837D285503}"/>
              </a:ext>
            </a:extLst>
          </p:cNvPr>
          <p:cNvPicPr>
            <a:picLocks noChangeAspect="1"/>
          </p:cNvPicPr>
          <p:nvPr/>
        </p:nvPicPr>
        <p:blipFill>
          <a:blip r:embed="rId2"/>
          <a:stretch>
            <a:fillRect/>
          </a:stretch>
        </p:blipFill>
        <p:spPr>
          <a:xfrm>
            <a:off x="4070959" y="1353331"/>
            <a:ext cx="4739014" cy="2500543"/>
          </a:xfrm>
          <a:prstGeom prst="rect">
            <a:avLst/>
          </a:prstGeom>
        </p:spPr>
      </p:pic>
      <p:pic>
        <p:nvPicPr>
          <p:cNvPr id="5" name="Picture 4" descr="A screen shot of a login page&#10;&#10;Description automatically generated">
            <a:extLst>
              <a:ext uri="{FF2B5EF4-FFF2-40B4-BE49-F238E27FC236}">
                <a16:creationId xmlns:a16="http://schemas.microsoft.com/office/drawing/2014/main" id="{C036B8C9-A6A4-E43E-98DD-B493945EB71B}"/>
              </a:ext>
            </a:extLst>
          </p:cNvPr>
          <p:cNvPicPr>
            <a:picLocks noChangeAspect="1"/>
          </p:cNvPicPr>
          <p:nvPr/>
        </p:nvPicPr>
        <p:blipFill>
          <a:blip r:embed="rId3"/>
          <a:stretch>
            <a:fillRect/>
          </a:stretch>
        </p:blipFill>
        <p:spPr>
          <a:xfrm>
            <a:off x="189963" y="1033634"/>
            <a:ext cx="4718137" cy="2815886"/>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1CE789F2-CA21-6AF2-7033-CBC6A150A0D8}"/>
              </a:ext>
            </a:extLst>
          </p:cNvPr>
          <p:cNvPicPr>
            <a:picLocks noChangeAspect="1"/>
          </p:cNvPicPr>
          <p:nvPr/>
        </p:nvPicPr>
        <p:blipFill>
          <a:blip r:embed="rId4"/>
          <a:stretch>
            <a:fillRect/>
          </a:stretch>
        </p:blipFill>
        <p:spPr>
          <a:xfrm>
            <a:off x="7816218" y="1352867"/>
            <a:ext cx="4248411" cy="2276892"/>
          </a:xfrm>
          <a:prstGeom prst="rect">
            <a:avLst/>
          </a:prstGeom>
        </p:spPr>
      </p:pic>
      <p:sp>
        <p:nvSpPr>
          <p:cNvPr id="7" name="TextBox 6">
            <a:extLst>
              <a:ext uri="{FF2B5EF4-FFF2-40B4-BE49-F238E27FC236}">
                <a16:creationId xmlns:a16="http://schemas.microsoft.com/office/drawing/2014/main" id="{AC06E426-56AE-0403-626C-98BED53ED2D8}"/>
              </a:ext>
            </a:extLst>
          </p:cNvPr>
          <p:cNvSpPr txBox="1"/>
          <p:nvPr/>
        </p:nvSpPr>
        <p:spPr>
          <a:xfrm>
            <a:off x="406026" y="4144271"/>
            <a:ext cx="11438747"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Here are the log in, sign up and terms and </a:t>
            </a:r>
            <a:r>
              <a:rPr lang="en-US" dirty="0" err="1"/>
              <a:t>condtion</a:t>
            </a:r>
            <a:r>
              <a:rPr lang="en-US" dirty="0"/>
              <a:t> page,</a:t>
            </a:r>
          </a:p>
          <a:p>
            <a:r>
              <a:rPr lang="en-US" dirty="0"/>
              <a:t>The log in page allows the user to log in, you can input a email= </a:t>
            </a:r>
            <a:r>
              <a:rPr lang="en-US" dirty="0">
                <a:hlinkClick r:id="rId5"/>
              </a:rPr>
              <a:t>daniel@gmail.com</a:t>
            </a:r>
            <a:r>
              <a:rPr lang="en-US" dirty="0"/>
              <a:t> and a password=123</a:t>
            </a:r>
          </a:p>
          <a:p>
            <a:r>
              <a:rPr lang="en-US" dirty="0"/>
              <a:t>And when you press log in it will take you </a:t>
            </a:r>
            <a:r>
              <a:rPr lang="en-US" dirty="0" err="1"/>
              <a:t>staright</a:t>
            </a:r>
            <a:r>
              <a:rPr lang="en-US" dirty="0"/>
              <a:t> to the homepage of the app. If you press forgot password it will take you to the sign up page.</a:t>
            </a:r>
          </a:p>
          <a:p>
            <a:r>
              <a:rPr lang="en-US" dirty="0"/>
              <a:t>The sign up page allows a user to create a account, once they press create they are then able to log into the homepage of the website, you can input any email and any password that you might desire.</a:t>
            </a:r>
          </a:p>
          <a:p>
            <a:r>
              <a:rPr lang="en-US" dirty="0"/>
              <a:t>The terms and condition page makes it so that the user is able to read the terms and </a:t>
            </a:r>
            <a:r>
              <a:rPr lang="en-US" dirty="0" err="1"/>
              <a:t>conditons</a:t>
            </a:r>
            <a:r>
              <a:rPr lang="en-US" dirty="0"/>
              <a:t> how ever because this is a design there are no terms and conditions however the company will be able to add the terms and condition.</a:t>
            </a:r>
          </a:p>
        </p:txBody>
      </p:sp>
    </p:spTree>
    <p:extLst>
      <p:ext uri="{BB962C8B-B14F-4D97-AF65-F5344CB8AC3E}">
        <p14:creationId xmlns:p14="http://schemas.microsoft.com/office/powerpoint/2010/main" val="297652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8FBA9-A7D3-32CF-E7C5-B8F10A69AE00}"/>
              </a:ext>
            </a:extLst>
          </p:cNvPr>
          <p:cNvSpPr>
            <a:spLocks noGrp="1"/>
          </p:cNvSpPr>
          <p:nvPr>
            <p:ph type="title"/>
          </p:nvPr>
        </p:nvSpPr>
        <p:spPr>
          <a:xfrm>
            <a:off x="3132" y="-219423"/>
            <a:ext cx="10515600" cy="1325563"/>
          </a:xfrm>
        </p:spPr>
        <p:txBody>
          <a:bodyPr/>
          <a:lstStyle/>
          <a:p>
            <a:r>
              <a:rPr lang="en-US" dirty="0"/>
              <a:t>Homepage</a:t>
            </a:r>
          </a:p>
        </p:txBody>
      </p:sp>
      <p:pic>
        <p:nvPicPr>
          <p:cNvPr id="3" name="Picture 2" descr="A screenshot of a computer&#10;&#10;Description automatically generated">
            <a:extLst>
              <a:ext uri="{FF2B5EF4-FFF2-40B4-BE49-F238E27FC236}">
                <a16:creationId xmlns:a16="http://schemas.microsoft.com/office/drawing/2014/main" id="{A92E2810-0A63-8B7B-A4AB-5E9F1CBA6228}"/>
              </a:ext>
            </a:extLst>
          </p:cNvPr>
          <p:cNvPicPr>
            <a:picLocks noChangeAspect="1"/>
          </p:cNvPicPr>
          <p:nvPr/>
        </p:nvPicPr>
        <p:blipFill>
          <a:blip r:embed="rId2"/>
          <a:stretch>
            <a:fillRect/>
          </a:stretch>
        </p:blipFill>
        <p:spPr>
          <a:xfrm>
            <a:off x="1985898" y="1276146"/>
            <a:ext cx="8538575" cy="4058104"/>
          </a:xfrm>
          <a:prstGeom prst="rect">
            <a:avLst/>
          </a:prstGeom>
        </p:spPr>
      </p:pic>
      <p:cxnSp>
        <p:nvCxnSpPr>
          <p:cNvPr id="4" name="Straight Arrow Connector 3">
            <a:extLst>
              <a:ext uri="{FF2B5EF4-FFF2-40B4-BE49-F238E27FC236}">
                <a16:creationId xmlns:a16="http://schemas.microsoft.com/office/drawing/2014/main" id="{971F979A-A29C-AB24-60CE-CE9EB54AE1FC}"/>
              </a:ext>
            </a:extLst>
          </p:cNvPr>
          <p:cNvCxnSpPr/>
          <p:nvPr/>
        </p:nvCxnSpPr>
        <p:spPr>
          <a:xfrm flipV="1">
            <a:off x="1869246" y="1497853"/>
            <a:ext cx="1172513" cy="6949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95068C43-4C61-C2A0-9BCE-DBDCFF420C7C}"/>
              </a:ext>
            </a:extLst>
          </p:cNvPr>
          <p:cNvSpPr txBox="1"/>
          <p:nvPr/>
        </p:nvSpPr>
        <p:spPr>
          <a:xfrm>
            <a:off x="182261" y="814795"/>
            <a:ext cx="1680109"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This is a new navigation bar that includes settings today and homepage that you can press on and it will take you the site. If you press on my name, you will get sent back into the opening page and must log in again </a:t>
            </a:r>
          </a:p>
        </p:txBody>
      </p:sp>
      <p:cxnSp>
        <p:nvCxnSpPr>
          <p:cNvPr id="6" name="Straight Arrow Connector 5">
            <a:extLst>
              <a:ext uri="{FF2B5EF4-FFF2-40B4-BE49-F238E27FC236}">
                <a16:creationId xmlns:a16="http://schemas.microsoft.com/office/drawing/2014/main" id="{9B8D66DC-993D-8AA4-24A7-6DCDEEDBF056}"/>
              </a:ext>
            </a:extLst>
          </p:cNvPr>
          <p:cNvCxnSpPr/>
          <p:nvPr/>
        </p:nvCxnSpPr>
        <p:spPr>
          <a:xfrm>
            <a:off x="3598235" y="2562167"/>
            <a:ext cx="1778116" cy="28701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6251267A-2A40-31BC-B0D4-83759A100521}"/>
              </a:ext>
            </a:extLst>
          </p:cNvPr>
          <p:cNvSpPr txBox="1"/>
          <p:nvPr/>
        </p:nvSpPr>
        <p:spPr>
          <a:xfrm>
            <a:off x="694987" y="5457293"/>
            <a:ext cx="1080870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You can press on this page to go onto the part of the website where you can add in what you got planned all of these buttons will take you to this part of the website as everything that is listed is listed on that part of the website. </a:t>
            </a:r>
          </a:p>
        </p:txBody>
      </p:sp>
    </p:spTree>
    <p:extLst>
      <p:ext uri="{BB962C8B-B14F-4D97-AF65-F5344CB8AC3E}">
        <p14:creationId xmlns:p14="http://schemas.microsoft.com/office/powerpoint/2010/main" val="3425520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FB68B-5A54-D482-9712-9B25F37532B4}"/>
              </a:ext>
            </a:extLst>
          </p:cNvPr>
          <p:cNvSpPr>
            <a:spLocks noGrp="1"/>
          </p:cNvSpPr>
          <p:nvPr>
            <p:ph type="title"/>
          </p:nvPr>
        </p:nvSpPr>
        <p:spPr>
          <a:xfrm>
            <a:off x="107515" y="-125478"/>
            <a:ext cx="10515600" cy="1325563"/>
          </a:xfrm>
        </p:spPr>
        <p:txBody>
          <a:bodyPr/>
          <a:lstStyle/>
          <a:p>
            <a:r>
              <a:rPr lang="en-US" dirty="0"/>
              <a:t>Settings </a:t>
            </a:r>
          </a:p>
        </p:txBody>
      </p:sp>
      <p:pic>
        <p:nvPicPr>
          <p:cNvPr id="4" name="Picture 3" descr="A white background with black text&#10;&#10;Description automatically generated">
            <a:extLst>
              <a:ext uri="{FF2B5EF4-FFF2-40B4-BE49-F238E27FC236}">
                <a16:creationId xmlns:a16="http://schemas.microsoft.com/office/drawing/2014/main" id="{C19036C2-8AD2-D599-18CC-002C11AFDFB1}"/>
              </a:ext>
            </a:extLst>
          </p:cNvPr>
          <p:cNvPicPr>
            <a:picLocks noChangeAspect="1"/>
          </p:cNvPicPr>
          <p:nvPr/>
        </p:nvPicPr>
        <p:blipFill>
          <a:blip r:embed="rId2"/>
          <a:stretch>
            <a:fillRect/>
          </a:stretch>
        </p:blipFill>
        <p:spPr>
          <a:xfrm>
            <a:off x="108682" y="1202630"/>
            <a:ext cx="6096000" cy="2462623"/>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CA5EFA25-421D-4075-0EFA-2A1B65EA08A2}"/>
              </a:ext>
            </a:extLst>
          </p:cNvPr>
          <p:cNvPicPr>
            <a:picLocks noChangeAspect="1"/>
          </p:cNvPicPr>
          <p:nvPr/>
        </p:nvPicPr>
        <p:blipFill>
          <a:blip r:embed="rId3"/>
          <a:stretch>
            <a:fillRect/>
          </a:stretch>
        </p:blipFill>
        <p:spPr>
          <a:xfrm>
            <a:off x="6206985" y="947515"/>
            <a:ext cx="5866357" cy="2967554"/>
          </a:xfrm>
          <a:prstGeom prst="rect">
            <a:avLst/>
          </a:prstGeom>
        </p:spPr>
      </p:pic>
      <p:sp>
        <p:nvSpPr>
          <p:cNvPr id="6" name="TextBox 5">
            <a:extLst>
              <a:ext uri="{FF2B5EF4-FFF2-40B4-BE49-F238E27FC236}">
                <a16:creationId xmlns:a16="http://schemas.microsoft.com/office/drawing/2014/main" id="{43573D0A-D87C-22A9-A109-B987DAD7AF65}"/>
              </a:ext>
            </a:extLst>
          </p:cNvPr>
          <p:cNvSpPr txBox="1"/>
          <p:nvPr/>
        </p:nvSpPr>
        <p:spPr>
          <a:xfrm>
            <a:off x="266017" y="3682240"/>
            <a:ext cx="5600366"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This is the setting back you can press on start of the week to take you to a new page, however the on and off buttons are not interactive, yet this was just the design that I would recommend to be implemented.</a:t>
            </a:r>
          </a:p>
          <a:p>
            <a:r>
              <a:rPr lang="en-US" dirty="0"/>
              <a:t>The more setting buttons, will take you to the more settings this is because the website didn't have enough room so I created a new page for more setting features. </a:t>
            </a:r>
          </a:p>
        </p:txBody>
      </p:sp>
      <p:sp>
        <p:nvSpPr>
          <p:cNvPr id="7" name="TextBox 6">
            <a:extLst>
              <a:ext uri="{FF2B5EF4-FFF2-40B4-BE49-F238E27FC236}">
                <a16:creationId xmlns:a16="http://schemas.microsoft.com/office/drawing/2014/main" id="{8EBBBAC9-E991-2A73-349F-D5C07EAC637A}"/>
              </a:ext>
            </a:extLst>
          </p:cNvPr>
          <p:cNvSpPr txBox="1"/>
          <p:nvPr/>
        </p:nvSpPr>
        <p:spPr>
          <a:xfrm>
            <a:off x="6090398" y="3822250"/>
            <a:ext cx="597839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More settings, these settings are more interactive, you can press on the contact support and the </a:t>
            </a:r>
            <a:r>
              <a:rPr lang="en-US" err="1"/>
              <a:t>Faq</a:t>
            </a:r>
            <a:r>
              <a:rPr lang="en-US" dirty="0"/>
              <a:t> both taking you take a page where you can contact support or look at </a:t>
            </a:r>
            <a:r>
              <a:rPr lang="en-US"/>
              <a:t>frequently asked question .</a:t>
            </a:r>
            <a:endParaRPr lang="en-US" dirty="0"/>
          </a:p>
          <a:p>
            <a:r>
              <a:rPr lang="en-US" dirty="0"/>
              <a:t>You can press on export data to see the exportation that you can do. </a:t>
            </a:r>
          </a:p>
          <a:p>
            <a:r>
              <a:rPr lang="en-US" dirty="0"/>
              <a:t>You can press on the </a:t>
            </a:r>
            <a:r>
              <a:rPr lang="en-US" dirty="0" err="1"/>
              <a:t>thirdparty</a:t>
            </a:r>
            <a:r>
              <a:rPr lang="en-US" dirty="0"/>
              <a:t> and privacy polices where you can see those sites too </a:t>
            </a:r>
          </a:p>
        </p:txBody>
      </p:sp>
    </p:spTree>
    <p:extLst>
      <p:ext uri="{BB962C8B-B14F-4D97-AF65-F5344CB8AC3E}">
        <p14:creationId xmlns:p14="http://schemas.microsoft.com/office/powerpoint/2010/main" val="3736951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1EDDC-4B64-7F72-3C08-060856B1BDE0}"/>
              </a:ext>
            </a:extLst>
          </p:cNvPr>
          <p:cNvSpPr>
            <a:spLocks noGrp="1"/>
          </p:cNvSpPr>
          <p:nvPr>
            <p:ph type="title"/>
          </p:nvPr>
        </p:nvSpPr>
        <p:spPr>
          <a:xfrm>
            <a:off x="3132" y="-198546"/>
            <a:ext cx="10515600" cy="1325563"/>
          </a:xfrm>
        </p:spPr>
        <p:txBody>
          <a:bodyPr/>
          <a:lstStyle/>
          <a:p>
            <a:r>
              <a:rPr lang="en-US" dirty="0"/>
              <a:t>Sites you can enter </a:t>
            </a:r>
          </a:p>
        </p:txBody>
      </p:sp>
      <p:pic>
        <p:nvPicPr>
          <p:cNvPr id="4" name="Picture 3" descr="A screenshot of a computer&#10;&#10;Description automatically generated">
            <a:extLst>
              <a:ext uri="{FF2B5EF4-FFF2-40B4-BE49-F238E27FC236}">
                <a16:creationId xmlns:a16="http://schemas.microsoft.com/office/drawing/2014/main" id="{ADC3B748-7C08-B315-FE46-212A3E279B4F}"/>
              </a:ext>
            </a:extLst>
          </p:cNvPr>
          <p:cNvPicPr>
            <a:picLocks noChangeAspect="1"/>
          </p:cNvPicPr>
          <p:nvPr/>
        </p:nvPicPr>
        <p:blipFill>
          <a:blip r:embed="rId2"/>
          <a:stretch>
            <a:fillRect/>
          </a:stretch>
        </p:blipFill>
        <p:spPr>
          <a:xfrm>
            <a:off x="319522" y="830374"/>
            <a:ext cx="4154467" cy="1740237"/>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656AC24A-44DA-61AB-7743-3705F515414C}"/>
              </a:ext>
            </a:extLst>
          </p:cNvPr>
          <p:cNvPicPr>
            <a:picLocks noChangeAspect="1"/>
          </p:cNvPicPr>
          <p:nvPr/>
        </p:nvPicPr>
        <p:blipFill>
          <a:blip r:embed="rId3"/>
          <a:stretch>
            <a:fillRect/>
          </a:stretch>
        </p:blipFill>
        <p:spPr>
          <a:xfrm>
            <a:off x="4479090" y="832244"/>
            <a:ext cx="4144028" cy="1962763"/>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8FCF432C-9A1E-2298-115D-7AFDA51773C2}"/>
              </a:ext>
            </a:extLst>
          </p:cNvPr>
          <p:cNvPicPr>
            <a:picLocks noChangeAspect="1"/>
          </p:cNvPicPr>
          <p:nvPr/>
        </p:nvPicPr>
        <p:blipFill>
          <a:blip r:embed="rId4"/>
          <a:stretch>
            <a:fillRect/>
          </a:stretch>
        </p:blipFill>
        <p:spPr>
          <a:xfrm>
            <a:off x="567278" y="2421787"/>
            <a:ext cx="3914385" cy="1873818"/>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EB7C8A2E-A225-35B8-A0F6-B2B2423FD738}"/>
              </a:ext>
            </a:extLst>
          </p:cNvPr>
          <p:cNvPicPr>
            <a:picLocks noChangeAspect="1"/>
          </p:cNvPicPr>
          <p:nvPr/>
        </p:nvPicPr>
        <p:blipFill>
          <a:blip r:embed="rId5"/>
          <a:srcRect l="171" t="-1838" b="50563"/>
          <a:stretch/>
        </p:blipFill>
        <p:spPr>
          <a:xfrm>
            <a:off x="4262841" y="2417351"/>
            <a:ext cx="6732742" cy="1758127"/>
          </a:xfrm>
          <a:prstGeom prst="rect">
            <a:avLst/>
          </a:prstGeom>
        </p:spPr>
      </p:pic>
      <p:sp>
        <p:nvSpPr>
          <p:cNvPr id="8" name="TextBox 7">
            <a:extLst>
              <a:ext uri="{FF2B5EF4-FFF2-40B4-BE49-F238E27FC236}">
                <a16:creationId xmlns:a16="http://schemas.microsoft.com/office/drawing/2014/main" id="{7FD187CD-A86A-053D-CC0A-DD414F24DC24}"/>
              </a:ext>
            </a:extLst>
          </p:cNvPr>
          <p:cNvSpPr txBox="1"/>
          <p:nvPr/>
        </p:nvSpPr>
        <p:spPr>
          <a:xfrm>
            <a:off x="612727" y="5066336"/>
            <a:ext cx="1096271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These are the sites you can enter as previously mentioned, I created these sites using jinja as they are mostly similar in the template that I wanted to create. However you can type out the </a:t>
            </a:r>
            <a:r>
              <a:rPr lang="en-US" dirty="0" err="1"/>
              <a:t>faq</a:t>
            </a:r>
            <a:r>
              <a:rPr lang="en-US" dirty="0"/>
              <a:t> and write everything you want to create as well </a:t>
            </a:r>
          </a:p>
        </p:txBody>
      </p:sp>
      <p:pic>
        <p:nvPicPr>
          <p:cNvPr id="9" name="Picture 8" descr="A screenshot of a computer&#10;&#10;Description automatically generated">
            <a:extLst>
              <a:ext uri="{FF2B5EF4-FFF2-40B4-BE49-F238E27FC236}">
                <a16:creationId xmlns:a16="http://schemas.microsoft.com/office/drawing/2014/main" id="{48F6F3C6-50C1-DB4C-B54E-4122DB78C574}"/>
              </a:ext>
            </a:extLst>
          </p:cNvPr>
          <p:cNvPicPr>
            <a:picLocks noChangeAspect="1"/>
          </p:cNvPicPr>
          <p:nvPr/>
        </p:nvPicPr>
        <p:blipFill>
          <a:blip r:embed="rId6"/>
          <a:stretch>
            <a:fillRect/>
          </a:stretch>
        </p:blipFill>
        <p:spPr>
          <a:xfrm>
            <a:off x="7957596" y="663944"/>
            <a:ext cx="3830877" cy="1761482"/>
          </a:xfrm>
          <a:prstGeom prst="rect">
            <a:avLst/>
          </a:prstGeom>
        </p:spPr>
      </p:pic>
    </p:spTree>
    <p:extLst>
      <p:ext uri="{BB962C8B-B14F-4D97-AF65-F5344CB8AC3E}">
        <p14:creationId xmlns:p14="http://schemas.microsoft.com/office/powerpoint/2010/main" val="4139259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D03F1-5377-B8E9-A006-7FB62D3FBA4C}"/>
              </a:ext>
            </a:extLst>
          </p:cNvPr>
          <p:cNvSpPr>
            <a:spLocks noGrp="1"/>
          </p:cNvSpPr>
          <p:nvPr>
            <p:ph type="title"/>
          </p:nvPr>
        </p:nvSpPr>
        <p:spPr>
          <a:xfrm>
            <a:off x="149268" y="-167231"/>
            <a:ext cx="10515600" cy="1325563"/>
          </a:xfrm>
        </p:spPr>
        <p:txBody>
          <a:bodyPr/>
          <a:lstStyle/>
          <a:p>
            <a:r>
              <a:rPr lang="en-US" dirty="0"/>
              <a:t>Today Page </a:t>
            </a:r>
          </a:p>
        </p:txBody>
      </p:sp>
      <p:pic>
        <p:nvPicPr>
          <p:cNvPr id="4" name="Picture 3" descr="A screenshot of a browser&#10;&#10;Description automatically generated">
            <a:extLst>
              <a:ext uri="{FF2B5EF4-FFF2-40B4-BE49-F238E27FC236}">
                <a16:creationId xmlns:a16="http://schemas.microsoft.com/office/drawing/2014/main" id="{D8DF7008-9ECE-C276-76AA-3D05C91BC884}"/>
              </a:ext>
            </a:extLst>
          </p:cNvPr>
          <p:cNvPicPr>
            <a:picLocks noChangeAspect="1"/>
          </p:cNvPicPr>
          <p:nvPr/>
        </p:nvPicPr>
        <p:blipFill>
          <a:blip r:embed="rId2"/>
          <a:stretch>
            <a:fillRect/>
          </a:stretch>
        </p:blipFill>
        <p:spPr>
          <a:xfrm>
            <a:off x="493673" y="961930"/>
            <a:ext cx="4822521" cy="2716451"/>
          </a:xfrm>
          <a:prstGeom prst="rect">
            <a:avLst/>
          </a:prstGeom>
        </p:spPr>
      </p:pic>
      <p:pic>
        <p:nvPicPr>
          <p:cNvPr id="5" name="Picture 4" descr="A white background with black text&#10;&#10;Description automatically generated">
            <a:extLst>
              <a:ext uri="{FF2B5EF4-FFF2-40B4-BE49-F238E27FC236}">
                <a16:creationId xmlns:a16="http://schemas.microsoft.com/office/drawing/2014/main" id="{BDB948C6-47AA-5EFC-23B0-516CC5CD5EB4}"/>
              </a:ext>
            </a:extLst>
          </p:cNvPr>
          <p:cNvPicPr>
            <a:picLocks noChangeAspect="1"/>
          </p:cNvPicPr>
          <p:nvPr/>
        </p:nvPicPr>
        <p:blipFill>
          <a:blip r:embed="rId3"/>
          <a:stretch>
            <a:fillRect/>
          </a:stretch>
        </p:blipFill>
        <p:spPr>
          <a:xfrm>
            <a:off x="5414398" y="652119"/>
            <a:ext cx="6096000" cy="2504995"/>
          </a:xfrm>
          <a:prstGeom prst="rect">
            <a:avLst/>
          </a:prstGeom>
        </p:spPr>
      </p:pic>
      <p:sp>
        <p:nvSpPr>
          <p:cNvPr id="6" name="TextBox 5">
            <a:extLst>
              <a:ext uri="{FF2B5EF4-FFF2-40B4-BE49-F238E27FC236}">
                <a16:creationId xmlns:a16="http://schemas.microsoft.com/office/drawing/2014/main" id="{D92FE2B6-B225-E390-C28C-FA6E577A882D}"/>
              </a:ext>
            </a:extLst>
          </p:cNvPr>
          <p:cNvSpPr txBox="1"/>
          <p:nvPr/>
        </p:nvSpPr>
        <p:spPr>
          <a:xfrm>
            <a:off x="608915" y="3876508"/>
            <a:ext cx="1096271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This is the part of the website that the user can edit there tasks for the day, you can tick and untick the boxes and you can press on every tab to see what you can add to it. </a:t>
            </a:r>
          </a:p>
          <a:p>
            <a:r>
              <a:rPr lang="en-US" dirty="0"/>
              <a:t>There is also a navigation bar and footer as shown in previous as I used jinja to design most of my website.  </a:t>
            </a:r>
          </a:p>
        </p:txBody>
      </p:sp>
    </p:spTree>
    <p:extLst>
      <p:ext uri="{BB962C8B-B14F-4D97-AF65-F5344CB8AC3E}">
        <p14:creationId xmlns:p14="http://schemas.microsoft.com/office/powerpoint/2010/main" val="3459462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2FAB3-C9C3-D827-51E1-E03A86D0D35A}"/>
              </a:ext>
            </a:extLst>
          </p:cNvPr>
          <p:cNvSpPr>
            <a:spLocks noGrp="1"/>
          </p:cNvSpPr>
          <p:nvPr>
            <p:ph type="title"/>
          </p:nvPr>
        </p:nvSpPr>
        <p:spPr>
          <a:xfrm>
            <a:off x="3132" y="-282053"/>
            <a:ext cx="10515600" cy="1325563"/>
          </a:xfrm>
        </p:spPr>
        <p:txBody>
          <a:bodyPr/>
          <a:lstStyle/>
          <a:p>
            <a:r>
              <a:rPr lang="en-US" dirty="0"/>
              <a:t>Inside of Today page </a:t>
            </a:r>
          </a:p>
        </p:txBody>
      </p:sp>
      <p:pic>
        <p:nvPicPr>
          <p:cNvPr id="4" name="Picture 3" descr="A screenshot of a quiz&#10;&#10;Description automatically generated">
            <a:extLst>
              <a:ext uri="{FF2B5EF4-FFF2-40B4-BE49-F238E27FC236}">
                <a16:creationId xmlns:a16="http://schemas.microsoft.com/office/drawing/2014/main" id="{B04944CB-94DD-EF92-2217-810A2208CE67}"/>
              </a:ext>
            </a:extLst>
          </p:cNvPr>
          <p:cNvPicPr>
            <a:picLocks noChangeAspect="1"/>
          </p:cNvPicPr>
          <p:nvPr/>
        </p:nvPicPr>
        <p:blipFill>
          <a:blip r:embed="rId2"/>
          <a:stretch>
            <a:fillRect/>
          </a:stretch>
        </p:blipFill>
        <p:spPr>
          <a:xfrm>
            <a:off x="110946" y="905465"/>
            <a:ext cx="6096000" cy="3026096"/>
          </a:xfrm>
          <a:prstGeom prst="rect">
            <a:avLst/>
          </a:prstGeom>
        </p:spPr>
      </p:pic>
      <p:pic>
        <p:nvPicPr>
          <p:cNvPr id="5" name="Picture 4" descr="A white background with black text&#10;&#10;Description automatically generated">
            <a:extLst>
              <a:ext uri="{FF2B5EF4-FFF2-40B4-BE49-F238E27FC236}">
                <a16:creationId xmlns:a16="http://schemas.microsoft.com/office/drawing/2014/main" id="{DDAF506F-A580-9E3D-D5F1-638EE9284319}"/>
              </a:ext>
            </a:extLst>
          </p:cNvPr>
          <p:cNvPicPr>
            <a:picLocks noChangeAspect="1"/>
          </p:cNvPicPr>
          <p:nvPr/>
        </p:nvPicPr>
        <p:blipFill>
          <a:blip r:embed="rId3"/>
          <a:stretch>
            <a:fillRect/>
          </a:stretch>
        </p:blipFill>
        <p:spPr>
          <a:xfrm>
            <a:off x="6202149" y="747977"/>
            <a:ext cx="6096000" cy="2855230"/>
          </a:xfrm>
          <a:prstGeom prst="rect">
            <a:avLst/>
          </a:prstGeom>
        </p:spPr>
      </p:pic>
      <p:sp>
        <p:nvSpPr>
          <p:cNvPr id="6" name="TextBox 5">
            <a:extLst>
              <a:ext uri="{FF2B5EF4-FFF2-40B4-BE49-F238E27FC236}">
                <a16:creationId xmlns:a16="http://schemas.microsoft.com/office/drawing/2014/main" id="{E144F3CC-AEAA-1F2D-65D8-476758E39B81}"/>
              </a:ext>
            </a:extLst>
          </p:cNvPr>
          <p:cNvSpPr txBox="1"/>
          <p:nvPr/>
        </p:nvSpPr>
        <p:spPr>
          <a:xfrm>
            <a:off x="-28002" y="4074266"/>
            <a:ext cx="1166276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This is the final page of the website that I had to create, I tried to follow the examples where you will receive pop ups however when I tried to implement it using modals, it didn’t work so </a:t>
            </a:r>
            <a:r>
              <a:rPr lang="en-US" dirty="0" err="1"/>
              <a:t>unfortuntely</a:t>
            </a:r>
            <a:r>
              <a:rPr lang="en-US" dirty="0"/>
              <a:t> I was unable to add it in, however there it isn't really interactive here </a:t>
            </a:r>
          </a:p>
        </p:txBody>
      </p:sp>
    </p:spTree>
    <p:extLst>
      <p:ext uri="{BB962C8B-B14F-4D97-AF65-F5344CB8AC3E}">
        <p14:creationId xmlns:p14="http://schemas.microsoft.com/office/powerpoint/2010/main" val="40324335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Interactive Study Planner</vt:lpstr>
      <vt:lpstr>Opening Website Page </vt:lpstr>
      <vt:lpstr>Log in Page </vt:lpstr>
      <vt:lpstr>Homepage</vt:lpstr>
      <vt:lpstr>Settings </vt:lpstr>
      <vt:lpstr>Sites you can enter </vt:lpstr>
      <vt:lpstr>Today Page </vt:lpstr>
      <vt:lpstr>Inside of Today page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284</cp:revision>
  <dcterms:created xsi:type="dcterms:W3CDTF">2024-12-23T19:09:30Z</dcterms:created>
  <dcterms:modified xsi:type="dcterms:W3CDTF">2024-12-23T22:50:07Z</dcterms:modified>
</cp:coreProperties>
</file>