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2D647-7E9D-9EE0-8F5F-A10774F52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C562E-EB61-F30E-2B38-29242E52C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01135-3909-BF7B-BD99-525F4C1C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A74-719C-42F7-AE47-2E7F3DC0D293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CAFB8-DD6B-76AE-EE0A-1BBC2E7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F75216-DA7A-64FE-A449-D7026669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07BD-4B1F-415B-8796-1C12159C6A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7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97FE1-0A4F-6F53-291C-5D46C528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2E3A3E-24AA-42FB-7641-4AABDBCC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62C14E-DDF0-0C8D-D55A-933F9789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A74-719C-42F7-AE47-2E7F3DC0D293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61D3C1-3290-2030-D0D9-9F5D9145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8EAE7E-A293-056A-4EE4-EE4FD69B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07BD-4B1F-415B-8796-1C12159C6A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36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79E413-180F-B56F-A090-B0236FB98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5ACE66-EFC4-A384-C10C-5D3C95DC1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EBA4D-2071-5861-800F-B187B0A7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A74-719C-42F7-AE47-2E7F3DC0D293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86D162-168A-CE3E-D1FC-51F2A5C7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E019D4-E6D6-6DAB-2258-8150853F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07BD-4B1F-415B-8796-1C12159C6A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71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05113-E74D-9175-F144-24A52138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1C6F3-FBD1-7BB2-0965-9B9ABAE5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D8421-1B97-E949-7951-7B661863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A74-719C-42F7-AE47-2E7F3DC0D293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7DAAEA-B6E7-0EF2-6A3B-576D5388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E11E1-9880-715E-8652-7EB3E863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07BD-4B1F-415B-8796-1C12159C6A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64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757AD-D081-D0D8-172B-940A314E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23F4F4-A65D-C828-96B7-15B79BCC5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D8AF2B-3DC2-06D7-4A5A-CE8CA84A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A74-719C-42F7-AE47-2E7F3DC0D293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C2F22-5B10-6F16-7896-09DD65C7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1B49D-6469-5B66-308F-4F34389A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07BD-4B1F-415B-8796-1C12159C6A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90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3EEB0-32D7-A3EC-9927-E3C4E42B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8EBAB-3297-D73A-7B25-448D8901B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076ED5-8CEB-6065-5162-C016225E9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CE1EF9-B08B-B649-4493-915386A3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A74-719C-42F7-AE47-2E7F3DC0D293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3BB75D-F760-461E-D60C-9AAB4E63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2D5B38-4BDC-64CE-0605-FC907C5E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07BD-4B1F-415B-8796-1C12159C6A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54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5A035-E0BC-623C-6D76-89F19A45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F622F-D8B0-FAAF-BF7A-485E48B8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A2B3EE-5C9A-A3EF-EFE9-B9A061835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8CF919-7D69-ED4F-4009-58229966C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270625-E680-9AA3-E800-085BA59A6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8DD27D-29CE-ED44-82BC-1FE14AFD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A74-719C-42F7-AE47-2E7F3DC0D293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449DDD-DD38-D806-B92E-F6B33904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731E17-404C-6CE1-6EC7-AEBFEA81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07BD-4B1F-415B-8796-1C12159C6A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2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35F2A-6771-CD3D-D7F9-1F54F2BE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DE22B9-3E63-B157-37D8-3100418C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A74-719C-42F7-AE47-2E7F3DC0D293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D68B97-2237-131B-855B-5F456683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A1C00C-A4E3-696A-2DFF-F906C1DA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07BD-4B1F-415B-8796-1C12159C6A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06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0500EA-B35B-94F7-4ADF-28DA3C6F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A74-719C-42F7-AE47-2E7F3DC0D293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0298E6-48B0-00FC-0756-1C126F24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2447EE-C1D5-4491-4766-E04DF15D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07BD-4B1F-415B-8796-1C12159C6A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06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007C9-A8F3-DD79-C8D0-48620F3F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74D79-90D6-CD48-B8BB-385E136C2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0737A9-1E2D-32B6-612F-D1ED38EEC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3E5D50-5A6A-05B6-FC42-6069BBD3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A74-719C-42F7-AE47-2E7F3DC0D293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F072B9-6CBD-616E-C6A5-21C21B2C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B2C949-33E4-9C89-4216-13ECAE35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07BD-4B1F-415B-8796-1C12159C6A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80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48FD6-92B7-FBDE-C1C7-8162221F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581D05-C1A2-6755-8F13-F0ED0819A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77BCA-6AA6-7C0D-0AA3-BBAAE931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AB1B3-76E4-2468-500F-F5F29C0F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BA74-719C-42F7-AE47-2E7F3DC0D293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003DC9-40DF-9897-9D85-AA7EAB25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AC0205-91F7-34B0-5DEC-E3488B3C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07BD-4B1F-415B-8796-1C12159C6A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49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58F47F-F789-FCF3-4F42-4F026BDB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5FB47B-02D3-E4B4-3FC7-AA2DF0B3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7B62FD-4A32-E7CE-7E8B-DE75327E2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BA74-719C-42F7-AE47-2E7F3DC0D293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FB5228-DF3C-4656-46C9-50D493921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247D02-95DA-E121-9469-260AD526B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B07BD-4B1F-415B-8796-1C12159C6A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7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3E410D-10EA-60C5-0BFE-ECE9C45B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23" y="1875024"/>
            <a:ext cx="3628554" cy="36285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E31231E-9C14-CBE8-DAA5-2646E0FF09C5}"/>
              </a:ext>
            </a:extLst>
          </p:cNvPr>
          <p:cNvSpPr txBox="1"/>
          <p:nvPr/>
        </p:nvSpPr>
        <p:spPr>
          <a:xfrm>
            <a:off x="4087906" y="781402"/>
            <a:ext cx="4016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latin typeface="Poppins" panose="00000500000000000000" pitchFamily="2" charset="0"/>
                <a:cs typeface="Poppins" panose="00000500000000000000" pitchFamily="2" charset="0"/>
              </a:rPr>
              <a:t>ANIMALIA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BAAF18-6B15-968F-4264-01FDD4019277}"/>
              </a:ext>
            </a:extLst>
          </p:cNvPr>
          <p:cNvSpPr txBox="1"/>
          <p:nvPr/>
        </p:nvSpPr>
        <p:spPr>
          <a:xfrm>
            <a:off x="0" y="6581001"/>
            <a:ext cx="524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oppins" panose="00000500000000000000" pitchFamily="2" charset="0"/>
                <a:cs typeface="Poppins" panose="00000500000000000000" pitchFamily="2" charset="0"/>
              </a:rPr>
              <a:t>Hecho por: Adrián Isado y Daniel Quiñones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E0E72B-7FB8-C1B0-9DB8-2ACD07C7DA49}"/>
              </a:ext>
            </a:extLst>
          </p:cNvPr>
          <p:cNvSpPr txBox="1"/>
          <p:nvPr/>
        </p:nvSpPr>
        <p:spPr>
          <a:xfrm>
            <a:off x="4087906" y="1613414"/>
            <a:ext cx="401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Poppins" panose="00000500000000000000" pitchFamily="2" charset="0"/>
                <a:cs typeface="Poppins" panose="00000500000000000000" pitchFamily="2" charset="0"/>
              </a:rPr>
              <a:t>Tu app veterinaria</a:t>
            </a:r>
          </a:p>
        </p:txBody>
      </p:sp>
    </p:spTree>
    <p:extLst>
      <p:ext uri="{BB962C8B-B14F-4D97-AF65-F5344CB8AC3E}">
        <p14:creationId xmlns:p14="http://schemas.microsoft.com/office/powerpoint/2010/main" val="1051593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DEF3F44-20E8-B672-331E-0A316B133117}"/>
              </a:ext>
            </a:extLst>
          </p:cNvPr>
          <p:cNvSpPr txBox="1"/>
          <p:nvPr/>
        </p:nvSpPr>
        <p:spPr>
          <a:xfrm>
            <a:off x="277906" y="263424"/>
            <a:ext cx="1191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Poppins" panose="00000500000000000000" pitchFamily="2" charset="0"/>
                <a:cs typeface="Poppins" panose="00000500000000000000" pitchFamily="2" charset="0"/>
              </a:rPr>
              <a:t>Modelo relacional de la BBDD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027D1F-E611-A0C0-DE73-2BA0BB494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3" y="717175"/>
            <a:ext cx="11215254" cy="598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DEF3F44-20E8-B672-331E-0A316B133117}"/>
              </a:ext>
            </a:extLst>
          </p:cNvPr>
          <p:cNvSpPr txBox="1"/>
          <p:nvPr/>
        </p:nvSpPr>
        <p:spPr>
          <a:xfrm>
            <a:off x="277906" y="263424"/>
            <a:ext cx="1191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Poppins" panose="00000500000000000000" pitchFamily="2" charset="0"/>
                <a:cs typeface="Poppins" panose="00000500000000000000" pitchFamily="2" charset="0"/>
              </a:rPr>
              <a:t>Modelo relacional de la BBDD (Mascotas y Citas)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027D1F-E611-A0C0-DE73-2BA0BB494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8694" r="57913" b="7959"/>
          <a:stretch/>
        </p:blipFill>
        <p:spPr>
          <a:xfrm>
            <a:off x="3307977" y="986117"/>
            <a:ext cx="4652682" cy="533379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52C70F9-D96C-C880-A10A-4797204C8113}"/>
              </a:ext>
            </a:extLst>
          </p:cNvPr>
          <p:cNvSpPr txBox="1"/>
          <p:nvPr/>
        </p:nvSpPr>
        <p:spPr>
          <a:xfrm>
            <a:off x="7727576" y="4096870"/>
            <a:ext cx="654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9EE285-71B9-89F2-5CD7-3BFE69863828}"/>
              </a:ext>
            </a:extLst>
          </p:cNvPr>
          <p:cNvSpPr txBox="1"/>
          <p:nvPr/>
        </p:nvSpPr>
        <p:spPr>
          <a:xfrm>
            <a:off x="5979458" y="2311169"/>
            <a:ext cx="654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9FBF17-3FF3-4FE6-CC34-D03F246EE3D4}"/>
              </a:ext>
            </a:extLst>
          </p:cNvPr>
          <p:cNvSpPr txBox="1"/>
          <p:nvPr/>
        </p:nvSpPr>
        <p:spPr>
          <a:xfrm>
            <a:off x="4688540" y="3105834"/>
            <a:ext cx="2581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Una mascota puede tener varias citas</a:t>
            </a:r>
          </a:p>
        </p:txBody>
      </p:sp>
    </p:spTree>
    <p:extLst>
      <p:ext uri="{BB962C8B-B14F-4D97-AF65-F5344CB8AC3E}">
        <p14:creationId xmlns:p14="http://schemas.microsoft.com/office/powerpoint/2010/main" val="768018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DEF3F44-20E8-B672-331E-0A316B133117}"/>
              </a:ext>
            </a:extLst>
          </p:cNvPr>
          <p:cNvSpPr txBox="1"/>
          <p:nvPr/>
        </p:nvSpPr>
        <p:spPr>
          <a:xfrm>
            <a:off x="277906" y="263424"/>
            <a:ext cx="1191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Poppins" panose="00000500000000000000" pitchFamily="2" charset="0"/>
                <a:cs typeface="Poppins" panose="00000500000000000000" pitchFamily="2" charset="0"/>
              </a:rPr>
              <a:t>Modelo relacional de la BBDD (Usuarios y Mascotas)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027D1F-E611-A0C0-DE73-2BA0BB494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t="16788" r="32495" b="8709"/>
          <a:stretch/>
        </p:blipFill>
        <p:spPr>
          <a:xfrm>
            <a:off x="3007659" y="1136448"/>
            <a:ext cx="6176682" cy="504073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657B3FE-71B5-7759-AAB6-7940E184F13D}"/>
              </a:ext>
            </a:extLst>
          </p:cNvPr>
          <p:cNvSpPr txBox="1"/>
          <p:nvPr/>
        </p:nvSpPr>
        <p:spPr>
          <a:xfrm>
            <a:off x="5907741" y="1317812"/>
            <a:ext cx="654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A7BB0A-9895-7C43-96A9-E9D395D5145A}"/>
              </a:ext>
            </a:extLst>
          </p:cNvPr>
          <p:cNvSpPr txBox="1"/>
          <p:nvPr/>
        </p:nvSpPr>
        <p:spPr>
          <a:xfrm>
            <a:off x="5907741" y="5521497"/>
            <a:ext cx="654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6B6B21-D824-15AA-D823-C5B15E949AC2}"/>
              </a:ext>
            </a:extLst>
          </p:cNvPr>
          <p:cNvSpPr txBox="1"/>
          <p:nvPr/>
        </p:nvSpPr>
        <p:spPr>
          <a:xfrm>
            <a:off x="2931458" y="3010486"/>
            <a:ext cx="278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Un usuario puede tener varias mascotas</a:t>
            </a:r>
          </a:p>
        </p:txBody>
      </p:sp>
    </p:spTree>
    <p:extLst>
      <p:ext uri="{BB962C8B-B14F-4D97-AF65-F5344CB8AC3E}">
        <p14:creationId xmlns:p14="http://schemas.microsoft.com/office/powerpoint/2010/main" val="378892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DEF3F44-20E8-B672-331E-0A316B133117}"/>
              </a:ext>
            </a:extLst>
          </p:cNvPr>
          <p:cNvSpPr txBox="1"/>
          <p:nvPr/>
        </p:nvSpPr>
        <p:spPr>
          <a:xfrm>
            <a:off x="277906" y="263424"/>
            <a:ext cx="1191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Poppins" panose="00000500000000000000" pitchFamily="2" charset="0"/>
                <a:cs typeface="Poppins" panose="00000500000000000000" pitchFamily="2" charset="0"/>
              </a:rPr>
              <a:t>Modelo relacional de la BBDD (Usuarios y Mensajes)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027D1F-E611-A0C0-DE73-2BA0BB494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84" t="6446" r="3639" b="34343"/>
          <a:stretch/>
        </p:blipFill>
        <p:spPr>
          <a:xfrm>
            <a:off x="2070845" y="1120589"/>
            <a:ext cx="8208359" cy="507402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1555781-16C5-B4AC-1461-F9544C826C6A}"/>
              </a:ext>
            </a:extLst>
          </p:cNvPr>
          <p:cNvSpPr txBox="1"/>
          <p:nvPr/>
        </p:nvSpPr>
        <p:spPr>
          <a:xfrm>
            <a:off x="5369859" y="2330824"/>
            <a:ext cx="654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E2A666-4852-CCA5-3F12-A924BF59D6B8}"/>
              </a:ext>
            </a:extLst>
          </p:cNvPr>
          <p:cNvSpPr txBox="1"/>
          <p:nvPr/>
        </p:nvSpPr>
        <p:spPr>
          <a:xfrm>
            <a:off x="6096000" y="1930714"/>
            <a:ext cx="654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3DD865-1E2D-E276-2F76-E97B50DFC1E5}"/>
              </a:ext>
            </a:extLst>
          </p:cNvPr>
          <p:cNvSpPr txBox="1"/>
          <p:nvPr/>
        </p:nvSpPr>
        <p:spPr>
          <a:xfrm>
            <a:off x="6096000" y="4928933"/>
            <a:ext cx="278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Un usuario puede tener varios mensajes</a:t>
            </a:r>
          </a:p>
        </p:txBody>
      </p:sp>
      <p:sp>
        <p:nvSpPr>
          <p:cNvPr id="6" name="Círculo: vacío 5">
            <a:extLst>
              <a:ext uri="{FF2B5EF4-FFF2-40B4-BE49-F238E27FC236}">
                <a16:creationId xmlns:a16="http://schemas.microsoft.com/office/drawing/2014/main" id="{AC44921C-5464-78D0-61E3-042D1227E47E}"/>
              </a:ext>
            </a:extLst>
          </p:cNvPr>
          <p:cNvSpPr/>
          <p:nvPr/>
        </p:nvSpPr>
        <p:spPr>
          <a:xfrm>
            <a:off x="-26458605" y="-12177403"/>
            <a:ext cx="24954270" cy="25082242"/>
          </a:xfrm>
          <a:prstGeom prst="donut">
            <a:avLst>
              <a:gd name="adj" fmla="val 44954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3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 descr="Usuarios">
            <a:extLst>
              <a:ext uri="{FF2B5EF4-FFF2-40B4-BE49-F238E27FC236}">
                <a16:creationId xmlns:a16="http://schemas.microsoft.com/office/drawing/2014/main" id="{9F21C185-3FD2-475B-9EBC-7B06C931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3674" y="2529000"/>
            <a:ext cx="1800000" cy="1800000"/>
          </a:xfrm>
          <a:prstGeom prst="rect">
            <a:avLst/>
          </a:prstGeom>
        </p:spPr>
      </p:pic>
      <p:pic>
        <p:nvPicPr>
          <p:cNvPr id="10" name="Gráfico 9" descr="Engranajes">
            <a:extLst>
              <a:ext uri="{FF2B5EF4-FFF2-40B4-BE49-F238E27FC236}">
                <a16:creationId xmlns:a16="http://schemas.microsoft.com/office/drawing/2014/main" id="{EA8C23C3-994E-406E-50A4-9D41F2DDC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325" y="2529000"/>
            <a:ext cx="1800000" cy="1800000"/>
          </a:xfrm>
          <a:prstGeom prst="rect">
            <a:avLst/>
          </a:prstGeom>
        </p:spPr>
      </p:pic>
      <p:sp>
        <p:nvSpPr>
          <p:cNvPr id="4" name="Círculo: vacío 3">
            <a:extLst>
              <a:ext uri="{FF2B5EF4-FFF2-40B4-BE49-F238E27FC236}">
                <a16:creationId xmlns:a16="http://schemas.microsoft.com/office/drawing/2014/main" id="{71CBAC76-5D03-B0B1-A792-4BFA11AEF4EF}"/>
              </a:ext>
            </a:extLst>
          </p:cNvPr>
          <p:cNvSpPr/>
          <p:nvPr/>
        </p:nvSpPr>
        <p:spPr>
          <a:xfrm>
            <a:off x="-16896736" y="-11783534"/>
            <a:ext cx="30269835" cy="30425067"/>
          </a:xfrm>
          <a:prstGeom prst="donut">
            <a:avLst>
              <a:gd name="adj" fmla="val 44954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C878CEA-5D86-C9FD-7D3E-5397F6AB16F0}"/>
              </a:ext>
            </a:extLst>
          </p:cNvPr>
          <p:cNvSpPr txBox="1"/>
          <p:nvPr/>
        </p:nvSpPr>
        <p:spPr>
          <a:xfrm>
            <a:off x="1501151" y="406400"/>
            <a:ext cx="9189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PROYECTO COMPUESTO POR 2 APLICACIONES</a:t>
            </a:r>
          </a:p>
        </p:txBody>
      </p:sp>
    </p:spTree>
    <p:extLst>
      <p:ext uri="{BB962C8B-B14F-4D97-AF65-F5344CB8AC3E}">
        <p14:creationId xmlns:p14="http://schemas.microsoft.com/office/powerpoint/2010/main" val="262562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 descr="Engranajes">
            <a:extLst>
              <a:ext uri="{FF2B5EF4-FFF2-40B4-BE49-F238E27FC236}">
                <a16:creationId xmlns:a16="http://schemas.microsoft.com/office/drawing/2014/main" id="{EA8C23C3-994E-406E-50A4-9D41F2DDC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5325" y="2529000"/>
            <a:ext cx="1800000" cy="1800000"/>
          </a:xfrm>
          <a:prstGeom prst="rect">
            <a:avLst/>
          </a:prstGeom>
        </p:spPr>
      </p:pic>
      <p:sp>
        <p:nvSpPr>
          <p:cNvPr id="4" name="Círculo: vacío 3">
            <a:extLst>
              <a:ext uri="{FF2B5EF4-FFF2-40B4-BE49-F238E27FC236}">
                <a16:creationId xmlns:a16="http://schemas.microsoft.com/office/drawing/2014/main" id="{71CBAC76-5D03-B0B1-A792-4BFA11AEF4EF}"/>
              </a:ext>
            </a:extLst>
          </p:cNvPr>
          <p:cNvSpPr/>
          <p:nvPr/>
        </p:nvSpPr>
        <p:spPr>
          <a:xfrm>
            <a:off x="-8843461" y="-9112121"/>
            <a:ext cx="24954270" cy="25082242"/>
          </a:xfrm>
          <a:prstGeom prst="donut">
            <a:avLst>
              <a:gd name="adj" fmla="val 44954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8" name="Gráfico 7" descr="Usuarios">
            <a:extLst>
              <a:ext uri="{FF2B5EF4-FFF2-40B4-BE49-F238E27FC236}">
                <a16:creationId xmlns:a16="http://schemas.microsoft.com/office/drawing/2014/main" id="{9F21C185-3FD2-475B-9EBC-7B06C9318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3674" y="2529000"/>
            <a:ext cx="1800000" cy="1800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C878CEA-5D86-C9FD-7D3E-5397F6AB16F0}"/>
              </a:ext>
            </a:extLst>
          </p:cNvPr>
          <p:cNvSpPr txBox="1"/>
          <p:nvPr/>
        </p:nvSpPr>
        <p:spPr>
          <a:xfrm>
            <a:off x="832531" y="4920341"/>
            <a:ext cx="37011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APP DE USUARIO</a:t>
            </a:r>
          </a:p>
          <a:p>
            <a:endParaRPr lang="es-E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s-E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Aplicación que podrá descargar cualquiera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8EEC0C-925B-C170-3DF0-8416CEBFA466}"/>
              </a:ext>
            </a:extLst>
          </p:cNvPr>
          <p:cNvSpPr txBox="1"/>
          <p:nvPr/>
        </p:nvSpPr>
        <p:spPr>
          <a:xfrm>
            <a:off x="1501151" y="406400"/>
            <a:ext cx="9189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PROYECTO COMPUESTO POR 2 APLICACIONES</a:t>
            </a:r>
          </a:p>
        </p:txBody>
      </p:sp>
    </p:spTree>
    <p:extLst>
      <p:ext uri="{BB962C8B-B14F-4D97-AF65-F5344CB8AC3E}">
        <p14:creationId xmlns:p14="http://schemas.microsoft.com/office/powerpoint/2010/main" val="241265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 descr="Usuarios">
            <a:extLst>
              <a:ext uri="{FF2B5EF4-FFF2-40B4-BE49-F238E27FC236}">
                <a16:creationId xmlns:a16="http://schemas.microsoft.com/office/drawing/2014/main" id="{9F21C185-3FD2-475B-9EBC-7B06C931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3674" y="2529000"/>
            <a:ext cx="1800000" cy="1800000"/>
          </a:xfrm>
          <a:prstGeom prst="rect">
            <a:avLst/>
          </a:prstGeom>
        </p:spPr>
      </p:pic>
      <p:sp>
        <p:nvSpPr>
          <p:cNvPr id="4" name="Círculo: vacío 3">
            <a:extLst>
              <a:ext uri="{FF2B5EF4-FFF2-40B4-BE49-F238E27FC236}">
                <a16:creationId xmlns:a16="http://schemas.microsoft.com/office/drawing/2014/main" id="{71CBAC76-5D03-B0B1-A792-4BFA11AEF4EF}"/>
              </a:ext>
            </a:extLst>
          </p:cNvPr>
          <p:cNvSpPr/>
          <p:nvPr/>
        </p:nvSpPr>
        <p:spPr>
          <a:xfrm>
            <a:off x="-3261810" y="-9112121"/>
            <a:ext cx="24954270" cy="25082242"/>
          </a:xfrm>
          <a:prstGeom prst="donut">
            <a:avLst>
              <a:gd name="adj" fmla="val 44954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0" name="Gráfico 9" descr="Engranajes">
            <a:extLst>
              <a:ext uri="{FF2B5EF4-FFF2-40B4-BE49-F238E27FC236}">
                <a16:creationId xmlns:a16="http://schemas.microsoft.com/office/drawing/2014/main" id="{EA8C23C3-994E-406E-50A4-9D41F2DDC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325" y="2529000"/>
            <a:ext cx="1800000" cy="1800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C878CEA-5D86-C9FD-7D3E-5397F6AB16F0}"/>
              </a:ext>
            </a:extLst>
          </p:cNvPr>
          <p:cNvSpPr txBox="1"/>
          <p:nvPr/>
        </p:nvSpPr>
        <p:spPr>
          <a:xfrm>
            <a:off x="6989706" y="4988157"/>
            <a:ext cx="37011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APP DE ADMIN</a:t>
            </a:r>
          </a:p>
          <a:p>
            <a:pPr algn="r"/>
            <a:endParaRPr lang="es-E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r"/>
            <a:r>
              <a:rPr lang="es-E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Aplicación que solo podrá descargar el administrador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8EEC0C-925B-C170-3DF0-8416CEBFA466}"/>
              </a:ext>
            </a:extLst>
          </p:cNvPr>
          <p:cNvSpPr txBox="1"/>
          <p:nvPr/>
        </p:nvSpPr>
        <p:spPr>
          <a:xfrm>
            <a:off x="1501151" y="406400"/>
            <a:ext cx="9189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PROYECTO COMPUESTO POR 2 APLICACIONES</a:t>
            </a:r>
          </a:p>
        </p:txBody>
      </p:sp>
    </p:spTree>
    <p:extLst>
      <p:ext uri="{BB962C8B-B14F-4D97-AF65-F5344CB8AC3E}">
        <p14:creationId xmlns:p14="http://schemas.microsoft.com/office/powerpoint/2010/main" val="355318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104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Quiñones</dc:creator>
  <cp:lastModifiedBy>Daniel Quiñones</cp:lastModifiedBy>
  <cp:revision>6</cp:revision>
  <dcterms:created xsi:type="dcterms:W3CDTF">2024-06-06T13:42:28Z</dcterms:created>
  <dcterms:modified xsi:type="dcterms:W3CDTF">2024-06-06T17:17:42Z</dcterms:modified>
</cp:coreProperties>
</file>