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876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FF18-5ED3-A524-6F38-158ED3335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71C7C-287E-5AAB-597F-F60C3D5BD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A3D9-2B92-8274-B2E4-909EE8AF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4ACB-96F2-4FF2-B0FE-0F6686FBD19C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5CB89-EA58-FA4F-5E92-A35DF669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6A0B-E741-B847-8657-26A89B0F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0A85-2915-4086-BBB2-DD14F640E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77E5-5AFF-58B7-02BB-C1A9382A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4595-6C07-6CC9-0979-414021B58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5D720-4B06-7EE6-1BCA-D36512A1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4ACB-96F2-4FF2-B0FE-0F6686FBD19C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3B78A-460B-8CA6-90C6-010B374B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35C24-6DE7-0E99-A6FA-31D841D5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0A85-2915-4086-BBB2-DD14F640E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5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E1263-E2FE-FFE4-4DFD-E8E62B1B3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37962-1DF2-A60B-F0EE-8616EBE89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022F1-D70B-A5B4-8FA4-D1CAA0C2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4ACB-96F2-4FF2-B0FE-0F6686FBD19C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CC32B-362A-E493-E113-D7E963D7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2D655-F1BC-501E-C1D5-45FEAB24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0A85-2915-4086-BBB2-DD14F640E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8CCD-834E-1927-13EE-95D0C71C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21FAE-D234-6AC1-0D81-29295F661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578ED-3092-855C-29ED-75A716C7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4ACB-96F2-4FF2-B0FE-0F6686FBD19C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75C86-0C18-BFCF-B2F0-9D72B7E9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9087D-F0E0-3037-0841-DFFD036C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0A85-2915-4086-BBB2-DD14F640E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0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5703-F5B3-7071-1DE3-65D69D3E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03C57-6ED7-8451-4006-6B8F12A9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EA3C-065E-76F1-C15F-FACB5CCF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4ACB-96F2-4FF2-B0FE-0F6686FBD19C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57671-F4E2-132C-5E10-0ED03C24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A6ED4-854B-781A-26E8-5D5E9021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0A85-2915-4086-BBB2-DD14F640E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1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185E-D721-EC78-EDE7-EEE1A5D9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76FC-4C74-633A-1D20-CF2B4FE5C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3DF65-5EA4-C0BA-A40B-F02D70092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83976-FA02-55BB-3D87-58479DFA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4ACB-96F2-4FF2-B0FE-0F6686FBD19C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3646-68DE-3888-5BB6-B8EF419E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69DD0-3784-3961-2E8F-F6039BF0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0A85-2915-4086-BBB2-DD14F640E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E687-EA2D-DF2F-8229-D5CE5224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22770-4F8B-8BF5-E618-0B68E4A07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7F5E-8CFA-5B1B-3110-7962F216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473C1-470D-2B01-3F8E-97AEA2F19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12B4E-3D43-8737-9F54-91D63CE0C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ADC64-3A74-905B-5357-439422C2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4ACB-96F2-4FF2-B0FE-0F6686FBD19C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3E009-603B-2E45-C498-2A092C65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A1BF5-A6C3-3119-8719-1CCBA926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0A85-2915-4086-BBB2-DD14F640E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9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EDE0-DDEE-755D-B169-146C2631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DD4D5-5D22-8E05-07EF-9A7E8E78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4ACB-96F2-4FF2-B0FE-0F6686FBD19C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3A758-4205-4A96-8D5C-98A1B8D2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0C9B7-4323-BEDA-D846-4F520546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0A85-2915-4086-BBB2-DD14F640E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8C248-48F0-C43E-5724-D736A447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4ACB-96F2-4FF2-B0FE-0F6686FBD19C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1D6F6-0568-C4BF-FE13-2C5ED905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92B43-49E3-90F2-EEC1-CC6CA46A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0A85-2915-4086-BBB2-DD14F640E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F409-AF56-7A8A-BC8D-EE855E6C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A9B9-7BC4-FCC3-B577-C1EDCBA35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3D45D-B527-063C-825C-A3D5A9196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8F07F-EB3D-2BE6-0D45-DEDD45AF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4ACB-96F2-4FF2-B0FE-0F6686FBD19C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D9D74-B0D9-7E83-526C-76530F9C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2B5C2-6CBC-8E42-3B61-C8147C6F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0A85-2915-4086-BBB2-DD14F640E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4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CEC6-1E81-F1B0-C71E-97421B32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9E3EE-5816-3A0F-0F67-D39097D4A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ACCF0-481E-E54C-7E86-F0142AF5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D2F5F-7AB3-A0BE-2989-3CDC93FC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4ACB-96F2-4FF2-B0FE-0F6686FBD19C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275AC-0885-240C-1E45-2E0061BF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8AFF5-1663-31E7-BF5A-08805B0A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0A85-2915-4086-BBB2-DD14F640E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8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6204A-CA2D-84F1-A05E-54480F5A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67DB4-93AA-1811-4243-05B5226A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352A4-0B39-DFA1-4DE1-3C596FEF1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4ACB-96F2-4FF2-B0FE-0F6686FBD19C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0E3F-7F62-4A5C-D911-9B336FCD9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B0EE1-DD35-AFF5-0E22-550DB32BB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0A85-2915-4086-BBB2-DD14F640E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1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art of different types of fertilizers&#10;&#10;Description automatically generated">
            <a:extLst>
              <a:ext uri="{FF2B5EF4-FFF2-40B4-BE49-F238E27FC236}">
                <a16:creationId xmlns:a16="http://schemas.microsoft.com/office/drawing/2014/main" id="{9246A760-3BF3-615B-B5EB-5FE773C5C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532545B-8E84-F195-0508-F6EAF2E38993}"/>
              </a:ext>
            </a:extLst>
          </p:cNvPr>
          <p:cNvGrpSpPr/>
          <p:nvPr/>
        </p:nvGrpSpPr>
        <p:grpSpPr>
          <a:xfrm>
            <a:off x="7252640" y="1104546"/>
            <a:ext cx="1413164" cy="45720"/>
            <a:chOff x="-240145" y="2318327"/>
            <a:chExt cx="1357745" cy="3186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F0F8129-07B9-8CB6-D1C5-4460C83C8259}"/>
                </a:ext>
              </a:extLst>
            </p:cNvPr>
            <p:cNvCxnSpPr>
              <a:cxnSpLocks/>
            </p:cNvCxnSpPr>
            <p:nvPr/>
          </p:nvCxnSpPr>
          <p:spPr>
            <a:xfrm>
              <a:off x="-240145" y="2318327"/>
              <a:ext cx="13577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B4DB3BF-E3AB-E626-0DE6-6AE760EA458C}"/>
                </a:ext>
              </a:extLst>
            </p:cNvPr>
            <p:cNvCxnSpPr>
              <a:cxnSpLocks/>
            </p:cNvCxnSpPr>
            <p:nvPr/>
          </p:nvCxnSpPr>
          <p:spPr>
            <a:xfrm>
              <a:off x="-240145" y="2318327"/>
              <a:ext cx="0" cy="3186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1A2D1F-6419-58CD-EB41-A509F3243BEE}"/>
                </a:ext>
              </a:extLst>
            </p:cNvPr>
            <p:cNvCxnSpPr>
              <a:cxnSpLocks/>
            </p:cNvCxnSpPr>
            <p:nvPr/>
          </p:nvCxnSpPr>
          <p:spPr>
            <a:xfrm>
              <a:off x="1110610" y="2318327"/>
              <a:ext cx="0" cy="3186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DE36EF-70FD-0FDE-8C39-DD65382CDC4D}"/>
              </a:ext>
            </a:extLst>
          </p:cNvPr>
          <p:cNvGrpSpPr/>
          <p:nvPr/>
        </p:nvGrpSpPr>
        <p:grpSpPr>
          <a:xfrm>
            <a:off x="6751784" y="967007"/>
            <a:ext cx="1906745" cy="45720"/>
            <a:chOff x="-240145" y="2318327"/>
            <a:chExt cx="1357745" cy="31865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D6D018-3759-05E1-569B-C2470A7679FC}"/>
                </a:ext>
              </a:extLst>
            </p:cNvPr>
            <p:cNvCxnSpPr>
              <a:cxnSpLocks/>
            </p:cNvCxnSpPr>
            <p:nvPr/>
          </p:nvCxnSpPr>
          <p:spPr>
            <a:xfrm>
              <a:off x="-240145" y="2318327"/>
              <a:ext cx="13577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C5E1F9-9509-10BF-9662-BC3D4C1006BF}"/>
                </a:ext>
              </a:extLst>
            </p:cNvPr>
            <p:cNvCxnSpPr>
              <a:cxnSpLocks/>
            </p:cNvCxnSpPr>
            <p:nvPr/>
          </p:nvCxnSpPr>
          <p:spPr>
            <a:xfrm>
              <a:off x="-240145" y="2318327"/>
              <a:ext cx="0" cy="3186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F3ABD8-B0EB-7560-0B1E-DF639BD8F3E8}"/>
                </a:ext>
              </a:extLst>
            </p:cNvPr>
            <p:cNvCxnSpPr>
              <a:cxnSpLocks/>
            </p:cNvCxnSpPr>
            <p:nvPr/>
          </p:nvCxnSpPr>
          <p:spPr>
            <a:xfrm>
              <a:off x="1110529" y="2318327"/>
              <a:ext cx="0" cy="3186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 descr="*">
            <a:extLst>
              <a:ext uri="{FF2B5EF4-FFF2-40B4-BE49-F238E27FC236}">
                <a16:creationId xmlns:a16="http://schemas.microsoft.com/office/drawing/2014/main" id="{39E05C8F-7A15-F679-9ED0-249C422AED62}"/>
              </a:ext>
            </a:extLst>
          </p:cNvPr>
          <p:cNvGrpSpPr/>
          <p:nvPr/>
        </p:nvGrpSpPr>
        <p:grpSpPr>
          <a:xfrm>
            <a:off x="6280728" y="815110"/>
            <a:ext cx="2358348" cy="73428"/>
            <a:chOff x="-240145" y="2125211"/>
            <a:chExt cx="1357745" cy="51177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92A872F-1D06-7BB3-911A-2930D175E164}"/>
                </a:ext>
              </a:extLst>
            </p:cNvPr>
            <p:cNvCxnSpPr>
              <a:cxnSpLocks/>
            </p:cNvCxnSpPr>
            <p:nvPr/>
          </p:nvCxnSpPr>
          <p:spPr>
            <a:xfrm>
              <a:off x="-240145" y="2125211"/>
              <a:ext cx="13577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EBBD67-147A-F5EA-805E-CD709B863A32}"/>
                </a:ext>
              </a:extLst>
            </p:cNvPr>
            <p:cNvCxnSpPr>
              <a:cxnSpLocks/>
            </p:cNvCxnSpPr>
            <p:nvPr/>
          </p:nvCxnSpPr>
          <p:spPr>
            <a:xfrm>
              <a:off x="-240145" y="2125211"/>
              <a:ext cx="0" cy="5117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46F67D9-A610-B298-CD64-F6F43A91EDD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344" y="2125211"/>
              <a:ext cx="0" cy="5117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BCD5177-C77E-FFF5-02E4-BE364DE860C1}"/>
              </a:ext>
            </a:extLst>
          </p:cNvPr>
          <p:cNvSpPr txBox="1"/>
          <p:nvPr/>
        </p:nvSpPr>
        <p:spPr>
          <a:xfrm>
            <a:off x="7309599" y="640923"/>
            <a:ext cx="304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FA9965-3E64-FCE4-4F44-9B92BD5D5DF8}"/>
              </a:ext>
            </a:extLst>
          </p:cNvPr>
          <p:cNvSpPr txBox="1"/>
          <p:nvPr/>
        </p:nvSpPr>
        <p:spPr>
          <a:xfrm>
            <a:off x="7577248" y="787193"/>
            <a:ext cx="304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56F753-101E-223D-F41D-C823B6B8079B}"/>
              </a:ext>
            </a:extLst>
          </p:cNvPr>
          <p:cNvSpPr txBox="1"/>
          <p:nvPr/>
        </p:nvSpPr>
        <p:spPr>
          <a:xfrm>
            <a:off x="7808732" y="930165"/>
            <a:ext cx="304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*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1BFF4CC-CB4F-F40B-0221-ECA678B095CB}"/>
              </a:ext>
            </a:extLst>
          </p:cNvPr>
          <p:cNvGrpSpPr/>
          <p:nvPr/>
        </p:nvGrpSpPr>
        <p:grpSpPr>
          <a:xfrm>
            <a:off x="7221858" y="1262552"/>
            <a:ext cx="495712" cy="45720"/>
            <a:chOff x="-240145" y="2318327"/>
            <a:chExt cx="1357745" cy="31865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C980710-9DCF-CB21-D8D1-C0B642AA3E8E}"/>
                </a:ext>
              </a:extLst>
            </p:cNvPr>
            <p:cNvCxnSpPr>
              <a:cxnSpLocks/>
            </p:cNvCxnSpPr>
            <p:nvPr/>
          </p:nvCxnSpPr>
          <p:spPr>
            <a:xfrm>
              <a:off x="-240145" y="2318327"/>
              <a:ext cx="13577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4174C32-1C8A-15D9-5574-78C3B1FD232C}"/>
                </a:ext>
              </a:extLst>
            </p:cNvPr>
            <p:cNvCxnSpPr>
              <a:cxnSpLocks/>
            </p:cNvCxnSpPr>
            <p:nvPr/>
          </p:nvCxnSpPr>
          <p:spPr>
            <a:xfrm>
              <a:off x="-240145" y="2318327"/>
              <a:ext cx="0" cy="3186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6770C30-9D95-90FB-A105-23EC18199D93}"/>
                </a:ext>
              </a:extLst>
            </p:cNvPr>
            <p:cNvCxnSpPr>
              <a:cxnSpLocks/>
            </p:cNvCxnSpPr>
            <p:nvPr/>
          </p:nvCxnSpPr>
          <p:spPr>
            <a:xfrm>
              <a:off x="1103747" y="2318327"/>
              <a:ext cx="0" cy="3186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F09C5E4-C099-212F-9F5A-A8D0C0F627A4}"/>
              </a:ext>
            </a:extLst>
          </p:cNvPr>
          <p:cNvSpPr txBox="1"/>
          <p:nvPr/>
        </p:nvSpPr>
        <p:spPr>
          <a:xfrm>
            <a:off x="7334728" y="1078811"/>
            <a:ext cx="304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*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11F6CB6-A8DF-C0E9-E4A5-FCF6EE6F0FCE}"/>
              </a:ext>
            </a:extLst>
          </p:cNvPr>
          <p:cNvGrpSpPr/>
          <p:nvPr/>
        </p:nvGrpSpPr>
        <p:grpSpPr>
          <a:xfrm>
            <a:off x="7252640" y="4708806"/>
            <a:ext cx="1413164" cy="45720"/>
            <a:chOff x="-240145" y="2318327"/>
            <a:chExt cx="1357745" cy="31865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D8C10B0-BED7-14B2-EC7D-B74965509021}"/>
                </a:ext>
              </a:extLst>
            </p:cNvPr>
            <p:cNvCxnSpPr>
              <a:cxnSpLocks/>
            </p:cNvCxnSpPr>
            <p:nvPr/>
          </p:nvCxnSpPr>
          <p:spPr>
            <a:xfrm>
              <a:off x="-240145" y="2318327"/>
              <a:ext cx="13577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1799934-F693-4FE7-345C-C7A1A73F6EA1}"/>
                </a:ext>
              </a:extLst>
            </p:cNvPr>
            <p:cNvCxnSpPr>
              <a:cxnSpLocks/>
            </p:cNvCxnSpPr>
            <p:nvPr/>
          </p:nvCxnSpPr>
          <p:spPr>
            <a:xfrm>
              <a:off x="-240145" y="2318327"/>
              <a:ext cx="0" cy="3186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4E70C2-8FD3-9D96-9811-BFF43D47F44F}"/>
                </a:ext>
              </a:extLst>
            </p:cNvPr>
            <p:cNvCxnSpPr>
              <a:cxnSpLocks/>
            </p:cNvCxnSpPr>
            <p:nvPr/>
          </p:nvCxnSpPr>
          <p:spPr>
            <a:xfrm>
              <a:off x="1110610" y="2318327"/>
              <a:ext cx="0" cy="3186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C8B20F-D857-BB27-33C1-C701A603A628}"/>
              </a:ext>
            </a:extLst>
          </p:cNvPr>
          <p:cNvGrpSpPr/>
          <p:nvPr/>
        </p:nvGrpSpPr>
        <p:grpSpPr>
          <a:xfrm>
            <a:off x="6751784" y="4571267"/>
            <a:ext cx="1906745" cy="45720"/>
            <a:chOff x="-240145" y="2318327"/>
            <a:chExt cx="1357745" cy="31865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98D2F5A-A88A-AC36-ADF1-5EA0671B53E2}"/>
                </a:ext>
              </a:extLst>
            </p:cNvPr>
            <p:cNvCxnSpPr>
              <a:cxnSpLocks/>
            </p:cNvCxnSpPr>
            <p:nvPr/>
          </p:nvCxnSpPr>
          <p:spPr>
            <a:xfrm>
              <a:off x="-240145" y="2318327"/>
              <a:ext cx="13577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8BC80D-F4AC-C90A-853D-58E9E88690BC}"/>
                </a:ext>
              </a:extLst>
            </p:cNvPr>
            <p:cNvCxnSpPr>
              <a:cxnSpLocks/>
            </p:cNvCxnSpPr>
            <p:nvPr/>
          </p:nvCxnSpPr>
          <p:spPr>
            <a:xfrm>
              <a:off x="-240145" y="2318327"/>
              <a:ext cx="0" cy="3186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C3042C9-FFA5-F6D0-000A-ECAE687E9D10}"/>
                </a:ext>
              </a:extLst>
            </p:cNvPr>
            <p:cNvCxnSpPr>
              <a:cxnSpLocks/>
            </p:cNvCxnSpPr>
            <p:nvPr/>
          </p:nvCxnSpPr>
          <p:spPr>
            <a:xfrm>
              <a:off x="1110529" y="2318327"/>
              <a:ext cx="0" cy="3186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 descr="*">
            <a:extLst>
              <a:ext uri="{FF2B5EF4-FFF2-40B4-BE49-F238E27FC236}">
                <a16:creationId xmlns:a16="http://schemas.microsoft.com/office/drawing/2014/main" id="{0DAE48BF-C968-166B-8D3A-6821E5DCAC6E}"/>
              </a:ext>
            </a:extLst>
          </p:cNvPr>
          <p:cNvGrpSpPr/>
          <p:nvPr/>
        </p:nvGrpSpPr>
        <p:grpSpPr>
          <a:xfrm>
            <a:off x="6280728" y="4419370"/>
            <a:ext cx="2358348" cy="73428"/>
            <a:chOff x="-240145" y="2125211"/>
            <a:chExt cx="1357745" cy="51177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511CF5-B92B-4019-A28B-C9C93E24F81D}"/>
                </a:ext>
              </a:extLst>
            </p:cNvPr>
            <p:cNvCxnSpPr>
              <a:cxnSpLocks/>
            </p:cNvCxnSpPr>
            <p:nvPr/>
          </p:nvCxnSpPr>
          <p:spPr>
            <a:xfrm>
              <a:off x="-240145" y="2125211"/>
              <a:ext cx="13577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E89C85-95D8-2BB0-18C7-4AA4F38F8AF8}"/>
                </a:ext>
              </a:extLst>
            </p:cNvPr>
            <p:cNvCxnSpPr>
              <a:cxnSpLocks/>
            </p:cNvCxnSpPr>
            <p:nvPr/>
          </p:nvCxnSpPr>
          <p:spPr>
            <a:xfrm>
              <a:off x="-240145" y="2125211"/>
              <a:ext cx="0" cy="5117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84B9BB-503B-9389-167C-DE999328914F}"/>
                </a:ext>
              </a:extLst>
            </p:cNvPr>
            <p:cNvCxnSpPr>
              <a:cxnSpLocks/>
            </p:cNvCxnSpPr>
            <p:nvPr/>
          </p:nvCxnSpPr>
          <p:spPr>
            <a:xfrm>
              <a:off x="1113344" y="2125211"/>
              <a:ext cx="0" cy="5117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ECEE237-C288-3415-3DAF-387AA0B6EA26}"/>
              </a:ext>
            </a:extLst>
          </p:cNvPr>
          <p:cNvSpPr txBox="1"/>
          <p:nvPr/>
        </p:nvSpPr>
        <p:spPr>
          <a:xfrm>
            <a:off x="7309599" y="4245183"/>
            <a:ext cx="304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FA3EA3-D82C-5455-C199-34B7BA2AAFD8}"/>
              </a:ext>
            </a:extLst>
          </p:cNvPr>
          <p:cNvSpPr txBox="1"/>
          <p:nvPr/>
        </p:nvSpPr>
        <p:spPr>
          <a:xfrm>
            <a:off x="7577247" y="4391453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**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99D09A-92EE-A8B5-E1EF-57D2EBA42649}"/>
              </a:ext>
            </a:extLst>
          </p:cNvPr>
          <p:cNvSpPr txBox="1"/>
          <p:nvPr/>
        </p:nvSpPr>
        <p:spPr>
          <a:xfrm>
            <a:off x="7808732" y="4534425"/>
            <a:ext cx="304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*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4EAE06F-C466-1977-7E2A-819D69B3806A}"/>
              </a:ext>
            </a:extLst>
          </p:cNvPr>
          <p:cNvGrpSpPr/>
          <p:nvPr/>
        </p:nvGrpSpPr>
        <p:grpSpPr>
          <a:xfrm>
            <a:off x="6856098" y="4866812"/>
            <a:ext cx="914400" cy="45720"/>
            <a:chOff x="-240145" y="2318327"/>
            <a:chExt cx="1357745" cy="31865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430004A-AD39-37B4-A954-EF8A08DC15D4}"/>
                </a:ext>
              </a:extLst>
            </p:cNvPr>
            <p:cNvCxnSpPr>
              <a:cxnSpLocks/>
            </p:cNvCxnSpPr>
            <p:nvPr/>
          </p:nvCxnSpPr>
          <p:spPr>
            <a:xfrm>
              <a:off x="-240145" y="2318327"/>
              <a:ext cx="13577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BA844DE-4125-C929-0FB6-9120ACE7A339}"/>
                </a:ext>
              </a:extLst>
            </p:cNvPr>
            <p:cNvCxnSpPr>
              <a:cxnSpLocks/>
            </p:cNvCxnSpPr>
            <p:nvPr/>
          </p:nvCxnSpPr>
          <p:spPr>
            <a:xfrm>
              <a:off x="-240145" y="2318327"/>
              <a:ext cx="0" cy="3186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2AB0035-CBFF-212A-28EA-245C64EFF035}"/>
                </a:ext>
              </a:extLst>
            </p:cNvPr>
            <p:cNvCxnSpPr>
              <a:cxnSpLocks/>
            </p:cNvCxnSpPr>
            <p:nvPr/>
          </p:nvCxnSpPr>
          <p:spPr>
            <a:xfrm>
              <a:off x="1103747" y="2318327"/>
              <a:ext cx="0" cy="3186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161C162-7D95-FFF4-FD1B-A6BAFD2B4B83}"/>
              </a:ext>
            </a:extLst>
          </p:cNvPr>
          <p:cNvSpPr txBox="1"/>
          <p:nvPr/>
        </p:nvSpPr>
        <p:spPr>
          <a:xfrm>
            <a:off x="7136607" y="4683071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261789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Quijia Pillajo, Juan</dc:creator>
  <cp:lastModifiedBy>Quijia Pillajo, Juan</cp:lastModifiedBy>
  <cp:revision>1</cp:revision>
  <dcterms:created xsi:type="dcterms:W3CDTF">2024-01-29T03:34:19Z</dcterms:created>
  <dcterms:modified xsi:type="dcterms:W3CDTF">2024-01-29T03:59:21Z</dcterms:modified>
</cp:coreProperties>
</file>